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85" r:id="rId3"/>
    <p:sldId id="257" r:id="rId4"/>
    <p:sldId id="297" r:id="rId5"/>
    <p:sldId id="260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8" r:id="rId14"/>
    <p:sldId id="299" r:id="rId15"/>
    <p:sldId id="300" r:id="rId16"/>
    <p:sldId id="310" r:id="rId17"/>
    <p:sldId id="311" r:id="rId18"/>
    <p:sldId id="274" r:id="rId19"/>
    <p:sldId id="261" r:id="rId20"/>
    <p:sldId id="262" r:id="rId21"/>
    <p:sldId id="263" r:id="rId22"/>
    <p:sldId id="264" r:id="rId23"/>
    <p:sldId id="265" r:id="rId24"/>
    <p:sldId id="266" r:id="rId25"/>
    <p:sldId id="308" r:id="rId26"/>
    <p:sldId id="282" r:id="rId27"/>
    <p:sldId id="314" r:id="rId28"/>
    <p:sldId id="315" r:id="rId29"/>
    <p:sldId id="306" r:id="rId30"/>
    <p:sldId id="309" r:id="rId31"/>
    <p:sldId id="288" r:id="rId32"/>
    <p:sldId id="287" r:id="rId33"/>
    <p:sldId id="305" r:id="rId34"/>
    <p:sldId id="283" r:id="rId35"/>
    <p:sldId id="267" r:id="rId36"/>
    <p:sldId id="289" r:id="rId37"/>
    <p:sldId id="268" r:id="rId38"/>
    <p:sldId id="269" r:id="rId39"/>
    <p:sldId id="273" r:id="rId40"/>
    <p:sldId id="270" r:id="rId41"/>
    <p:sldId id="271" r:id="rId42"/>
    <p:sldId id="278" r:id="rId43"/>
    <p:sldId id="312" r:id="rId44"/>
    <p:sldId id="313" r:id="rId45"/>
    <p:sldId id="301" r:id="rId46"/>
    <p:sldId id="284" r:id="rId47"/>
    <p:sldId id="302" r:id="rId48"/>
    <p:sldId id="303" r:id="rId49"/>
    <p:sldId id="304" r:id="rId50"/>
    <p:sldId id="272" r:id="rId51"/>
  </p:sldIdLst>
  <p:sldSz cx="12192000" cy="6858000"/>
  <p:notesSz cx="6858000" cy="9144000"/>
  <p:embeddedFontLst>
    <p:embeddedFont>
      <p:font typeface="OPPOSans B" panose="02010600030101010101" charset="-122"/>
      <p:regular r:id="rId52"/>
    </p:embeddedFont>
    <p:embeddedFont>
      <p:font typeface="OPPOSans H" panose="02010600030101010101" charset="-122"/>
      <p:regular r:id="rId53"/>
    </p:embeddedFont>
    <p:embeddedFont>
      <p:font typeface="OPPOSans L" panose="02010600030101010101" charset="-122"/>
      <p:regular r:id="rId54"/>
    </p:embeddedFont>
    <p:embeddedFont>
      <p:font typeface="OPPOSans R" panose="02010600030101010101" charset="-122"/>
      <p:regular r:id="rId55"/>
    </p:embeddedFont>
    <p:embeddedFont>
      <p:font typeface="Source Han Sans" panose="02010600030101010101" charset="-122"/>
      <p:regular r:id="rId56"/>
    </p:embeddedFont>
    <p:embeddedFont>
      <p:font typeface="Source Han Sans CN Bold" panose="02010600030101010101" charset="-122"/>
      <p:regular r:id="rId57"/>
    </p:embeddedFont>
    <p:embeddedFont>
      <p:font typeface="Helvetica" panose="020B0604020202020204" pitchFamily="34" charset="0"/>
      <p:regular r:id="rId58"/>
      <p:bold r:id="rId59"/>
      <p:italic r:id="rId60"/>
      <p:boldItalic r:id="rId61"/>
    </p:embeddedFont>
    <p:embeddedFont>
      <p:font typeface="HP Simplified Hans" panose="020B0500000000000000" pitchFamily="34" charset="-122"/>
      <p:regular r:id="rId62"/>
    </p:embeddedFont>
    <p:embeddedFont>
      <p:font typeface="HP Simplified Jpan" panose="020B0500000000000000" pitchFamily="34" charset="-122"/>
      <p:regular r:id="rId63"/>
    </p:embeddedFont>
    <p:embeddedFont>
      <p:font typeface="等线" panose="02010600030101010101" pitchFamily="2" charset="-122"/>
      <p:regular r:id="rId64"/>
      <p:bold r:id="rId65"/>
    </p:embeddedFont>
    <p:embeddedFont>
      <p:font typeface="黑体" panose="02010609060101010101" pitchFamily="49" charset="-122"/>
      <p:regular r:id="rId6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7" d="100"/>
          <a:sy n="77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08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6754" y="913536"/>
            <a:ext cx="5144202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</a:rPr>
              <a:t>33</a:t>
            </a:r>
            <a:r>
              <a:rPr kumimoji="1" lang="zh-CN" altLang="en-US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</a:rPr>
              <a:t>组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731478" y="2065501"/>
            <a:ext cx="6271710" cy="221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 dirty="0" err="1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在线秒杀系统</a:t>
            </a:r>
            <a:endParaRPr kumimoji="1" lang="en-US" altLang="zh-CN" sz="4700" dirty="0">
              <a:ln w="12700">
                <a:noFill/>
              </a:ln>
              <a:solidFill>
                <a:srgbClr val="36C091">
                  <a:alpha val="100000"/>
                </a:srgbClr>
              </a:solidFill>
              <a:latin typeface="OPPOSans H"/>
              <a:ea typeface="OPPOSans H"/>
              <a:cs typeface="OPPOSans H"/>
            </a:endParaRPr>
          </a:p>
          <a:p>
            <a:pPr algn="l">
              <a:lnSpc>
                <a:spcPct val="130000"/>
              </a:lnSpc>
            </a:pPr>
            <a:r>
              <a:rPr lang="zh-CN" altLang="en-US" sz="1800" dirty="0"/>
              <a:t>使用</a:t>
            </a:r>
            <a:r>
              <a:rPr lang="en-US" altLang="zh-CN" sz="1800" dirty="0" err="1"/>
              <a:t>CodeArts</a:t>
            </a:r>
            <a:r>
              <a:rPr lang="zh-CN" altLang="en-US" sz="1800" dirty="0"/>
              <a:t>的在线秒杀系统的敏捷开发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810412" y="4606790"/>
            <a:ext cx="2399573" cy="5188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144" cap="flat">
            <a:solidFill>
              <a:srgbClr val="FFFFFF">
                <a:alpha val="100000"/>
              </a:srgbClr>
            </a:solidFill>
            <a:miter/>
          </a:ln>
          <a:effectLst/>
        </p:spPr>
        <p:txBody>
          <a:bodyPr vert="horz" wrap="square" lIns="87782" tIns="43891" rIns="87782" bIns="43891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316" y="4728692"/>
            <a:ext cx="2832234" cy="29173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</a:t>
            </a:r>
            <a:r>
              <a:rPr kumimoji="1" lang="en-US" altLang="zh-CN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  <a:cs typeface="OPPOSans R"/>
              </a:rPr>
              <a:t>2200310717</a:t>
            </a:r>
            <a:r>
              <a:rPr kumimoji="1" lang="zh-CN" altLang="en-US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黄荣钊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21239739">
            <a:off x="483007" y="1452747"/>
            <a:ext cx="2723239" cy="379517"/>
          </a:xfrm>
          <a:prstGeom prst="ellipse">
            <a:avLst/>
          </a:prstGeom>
          <a:noFill/>
          <a:ln w="25400" cap="flat">
            <a:gradFill>
              <a:gsLst>
                <a:gs pos="46000">
                  <a:schemeClr val="accent3">
                    <a:alpha val="0"/>
                  </a:schemeClr>
                </a:gs>
                <a:gs pos="62000">
                  <a:schemeClr val="accent3">
                    <a:alpha val="80000"/>
                  </a:schemeClr>
                </a:gs>
                <a:gs pos="84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217920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00270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006471" y="3748456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006471" y="4222209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923811" y="1456195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aphicFrame>
        <p:nvGraphicFramePr>
          <p:cNvPr id="36" name="表格 35">
            <a:extLst>
              <a:ext uri="{FF2B5EF4-FFF2-40B4-BE49-F238E27FC236}">
                <a16:creationId xmlns:a16="http://schemas.microsoft.com/office/drawing/2014/main" id="{A808D4F5-1787-D2A3-E855-31DD2C7DD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97961"/>
              </p:ext>
            </p:extLst>
          </p:nvPr>
        </p:nvGraphicFramePr>
        <p:xfrm>
          <a:off x="3384682" y="4576236"/>
          <a:ext cx="2711318" cy="9357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00940">
                  <a:extLst>
                    <a:ext uri="{9D8B030D-6E8A-4147-A177-3AD203B41FA5}">
                      <a16:colId xmlns:a16="http://schemas.microsoft.com/office/drawing/2014/main" val="1102495274"/>
                    </a:ext>
                  </a:extLst>
                </a:gridCol>
                <a:gridCol w="1310378">
                  <a:extLst>
                    <a:ext uri="{9D8B030D-6E8A-4147-A177-3AD203B41FA5}">
                      <a16:colId xmlns:a16="http://schemas.microsoft.com/office/drawing/2014/main" val="1509541220"/>
                    </a:ext>
                  </a:extLst>
                </a:gridCol>
              </a:tblGrid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2200310523 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谭福鑫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45416132"/>
                  </a:ext>
                </a:extLst>
              </a:tr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>
                          <a:effectLst/>
                        </a:rPr>
                        <a:t>2200310718 </a:t>
                      </a:r>
                      <a:endParaRPr lang="zh-CN" sz="12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</a:rPr>
                        <a:t>黄文斌</a:t>
                      </a:r>
                      <a:endParaRPr lang="zh-CN" sz="12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76545949"/>
                  </a:ext>
                </a:extLst>
              </a:tr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>
                          <a:effectLst/>
                        </a:rPr>
                        <a:t>2200310720 </a:t>
                      </a:r>
                      <a:endParaRPr lang="zh-CN" sz="12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李航颖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636698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经济可行性分析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8CBAA707-1A32-8568-0069-B544EC301555}"/>
              </a:ext>
            </a:extLst>
          </p:cNvPr>
          <p:cNvSpPr txBox="1"/>
          <p:nvPr/>
        </p:nvSpPr>
        <p:spPr>
          <a:xfrm>
            <a:off x="1624291" y="2593013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271502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728960" y="5097780"/>
            <a:ext cx="2072640" cy="207264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235200"/>
            <a:ext cx="9560560" cy="3548380"/>
          </a:xfrm>
          <a:prstGeom prst="roundRect">
            <a:avLst>
              <a:gd name="adj" fmla="val 8032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581900" y="1130300"/>
            <a:ext cx="1417320" cy="1417320"/>
          </a:xfrm>
          <a:prstGeom prst="roundRect">
            <a:avLst>
              <a:gd name="adj" fmla="val 2311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28912" r="28912"/>
          <a:stretch>
            <a:fillRect/>
          </a:stretch>
        </p:blipFill>
        <p:spPr>
          <a:xfrm>
            <a:off x="7778862" y="1605344"/>
            <a:ext cx="3647440" cy="4838700"/>
          </a:xfrm>
          <a:custGeom>
            <a:avLst/>
            <a:gdLst/>
            <a:ahLst/>
            <a:cxnLst/>
            <a:rect l="l" t="t" r="r" b="b"/>
            <a:pathLst>
              <a:path w="3644900" h="4838700">
                <a:moveTo>
                  <a:pt x="292962" y="0"/>
                </a:moveTo>
                <a:lnTo>
                  <a:pt x="3354478" y="0"/>
                </a:lnTo>
                <a:cubicBezTo>
                  <a:pt x="3516276" y="0"/>
                  <a:pt x="3647440" y="131164"/>
                  <a:pt x="3647440" y="292962"/>
                </a:cubicBezTo>
                <a:lnTo>
                  <a:pt x="3647440" y="4545738"/>
                </a:lnTo>
                <a:cubicBezTo>
                  <a:pt x="3647440" y="4707536"/>
                  <a:pt x="3516276" y="4838700"/>
                  <a:pt x="3354478" y="4838700"/>
                </a:cubicBezTo>
                <a:lnTo>
                  <a:pt x="292962" y="4838700"/>
                </a:lnTo>
                <a:cubicBezTo>
                  <a:pt x="131164" y="4838700"/>
                  <a:pt x="0" y="4707536"/>
                  <a:pt x="0" y="4545738"/>
                </a:cubicBezTo>
                <a:lnTo>
                  <a:pt x="0" y="292962"/>
                </a:lnTo>
                <a:cubicBezTo>
                  <a:pt x="0" y="131164"/>
                  <a:pt x="131164" y="0"/>
                  <a:pt x="29296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36880" y="1953260"/>
            <a:ext cx="751840" cy="75184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4824" y="2166625"/>
            <a:ext cx="335952" cy="32511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21857" y="2721532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包括开发团队、项目管理、维护支持等人力资源成本。
合理规划人力资源，控制项目成本，确保项目经济可行性。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21857" y="2418080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人力资源成本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21857" y="3839647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涉及开发工具、云服务费用、第三方服务等软件和工具成本。
选择性价比高的软件和工具，降低项目成本。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21857" y="3536195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软件和工具成本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21857" y="4924425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包括服务器和存储设备的硬件成本。
根据系统需求合理配置硬件资源，控制硬件成本。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21857" y="4620973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硬件成本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成本估算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4251017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89359" y="2511706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17374" t="8987" r="17360" b="8934"/>
          <a:stretch>
            <a:fillRect/>
          </a:stretch>
        </p:blipFill>
        <p:spPr>
          <a:xfrm rot="625720">
            <a:off x="1404445" y="1947776"/>
            <a:ext cx="3415955" cy="3352278"/>
          </a:xfrm>
          <a:custGeom>
            <a:avLst/>
            <a:gdLst/>
            <a:ahLst/>
            <a:cxnLst/>
            <a:rect l="l" t="t" r="r" b="b"/>
            <a:pathLst>
              <a:path w="3415955" h="3352278">
                <a:moveTo>
                  <a:pt x="1365234" y="0"/>
                </a:moveTo>
                <a:cubicBezTo>
                  <a:pt x="1369363" y="0"/>
                  <a:pt x="1373262" y="4832"/>
                  <a:pt x="1377390" y="7248"/>
                </a:cubicBezTo>
                <a:cubicBezTo>
                  <a:pt x="1379455" y="8590"/>
                  <a:pt x="1381977" y="10469"/>
                  <a:pt x="1384271" y="10201"/>
                </a:cubicBezTo>
                <a:cubicBezTo>
                  <a:pt x="1407437" y="7248"/>
                  <a:pt x="1430374" y="2953"/>
                  <a:pt x="1453539" y="805"/>
                </a:cubicBezTo>
                <a:cubicBezTo>
                  <a:pt x="1460879" y="0"/>
                  <a:pt x="1468678" y="4295"/>
                  <a:pt x="1477852" y="6711"/>
                </a:cubicBezTo>
                <a:cubicBezTo>
                  <a:pt x="1469595" y="9933"/>
                  <a:pt x="1460650" y="10738"/>
                  <a:pt x="1455604" y="16374"/>
                </a:cubicBezTo>
                <a:cubicBezTo>
                  <a:pt x="1450787" y="22012"/>
                  <a:pt x="1449870" y="32481"/>
                  <a:pt x="1447347" y="40803"/>
                </a:cubicBezTo>
                <a:cubicBezTo>
                  <a:pt x="1461338" y="44829"/>
                  <a:pt x="1477394" y="39461"/>
                  <a:pt x="1482669" y="61741"/>
                </a:cubicBezTo>
                <a:cubicBezTo>
                  <a:pt x="1483586" y="65767"/>
                  <a:pt x="1492532" y="67109"/>
                  <a:pt x="1497807" y="69794"/>
                </a:cubicBezTo>
                <a:cubicBezTo>
                  <a:pt x="1499183" y="67647"/>
                  <a:pt x="1500559" y="65499"/>
                  <a:pt x="1501706" y="63351"/>
                </a:cubicBezTo>
                <a:cubicBezTo>
                  <a:pt x="1497807" y="58788"/>
                  <a:pt x="1493220" y="54493"/>
                  <a:pt x="1490238" y="49125"/>
                </a:cubicBezTo>
                <a:cubicBezTo>
                  <a:pt x="1485880" y="41877"/>
                  <a:pt x="1482669" y="33823"/>
                  <a:pt x="1478540" y="24965"/>
                </a:cubicBezTo>
                <a:cubicBezTo>
                  <a:pt x="1484962" y="19059"/>
                  <a:pt x="1492532" y="12080"/>
                  <a:pt x="1497119" y="8053"/>
                </a:cubicBezTo>
                <a:cubicBezTo>
                  <a:pt x="1508358" y="8053"/>
                  <a:pt x="1516615" y="8053"/>
                  <a:pt x="1526019" y="8053"/>
                </a:cubicBezTo>
                <a:cubicBezTo>
                  <a:pt x="1519367" y="17180"/>
                  <a:pt x="1512945" y="26039"/>
                  <a:pt x="1505146" y="37313"/>
                </a:cubicBezTo>
                <a:cubicBezTo>
                  <a:pt x="1515927" y="40803"/>
                  <a:pt x="1523266" y="42951"/>
                  <a:pt x="1532900" y="45904"/>
                </a:cubicBezTo>
                <a:cubicBezTo>
                  <a:pt x="1529459" y="39729"/>
                  <a:pt x="1527166" y="35434"/>
                  <a:pt x="1524413" y="30065"/>
                </a:cubicBezTo>
                <a:cubicBezTo>
                  <a:pt x="1532900" y="24697"/>
                  <a:pt x="1533358" y="5100"/>
                  <a:pt x="1550102" y="11274"/>
                </a:cubicBezTo>
                <a:cubicBezTo>
                  <a:pt x="1549643" y="20402"/>
                  <a:pt x="1549184" y="29260"/>
                  <a:pt x="1548496" y="39729"/>
                </a:cubicBezTo>
                <a:cubicBezTo>
                  <a:pt x="1552166" y="38387"/>
                  <a:pt x="1556524" y="38387"/>
                  <a:pt x="1557212" y="36508"/>
                </a:cubicBezTo>
                <a:cubicBezTo>
                  <a:pt x="1564093" y="16374"/>
                  <a:pt x="1571433" y="11006"/>
                  <a:pt x="1590241" y="13422"/>
                </a:cubicBezTo>
                <a:cubicBezTo>
                  <a:pt x="1627627" y="18254"/>
                  <a:pt x="1665243" y="23892"/>
                  <a:pt x="1702629" y="27650"/>
                </a:cubicBezTo>
                <a:cubicBezTo>
                  <a:pt x="1719144" y="29260"/>
                  <a:pt x="1736117" y="26307"/>
                  <a:pt x="1752860" y="27650"/>
                </a:cubicBezTo>
                <a:cubicBezTo>
                  <a:pt x="1762035" y="28455"/>
                  <a:pt x="1770751" y="33823"/>
                  <a:pt x="1779696" y="36239"/>
                </a:cubicBezTo>
                <a:cubicBezTo>
                  <a:pt x="1806761" y="43219"/>
                  <a:pt x="1833826" y="50198"/>
                  <a:pt x="1860891" y="56641"/>
                </a:cubicBezTo>
                <a:cubicBezTo>
                  <a:pt x="1880387" y="61204"/>
                  <a:pt x="1899883" y="65499"/>
                  <a:pt x="1919608" y="67647"/>
                </a:cubicBezTo>
                <a:cubicBezTo>
                  <a:pt x="1926031" y="68452"/>
                  <a:pt x="1933141" y="62278"/>
                  <a:pt x="1941398" y="58519"/>
                </a:cubicBezTo>
                <a:cubicBezTo>
                  <a:pt x="1940252" y="63621"/>
                  <a:pt x="1939334" y="68452"/>
                  <a:pt x="1937958" y="74625"/>
                </a:cubicBezTo>
                <a:cubicBezTo>
                  <a:pt x="1979014" y="89927"/>
                  <a:pt x="2020300" y="105228"/>
                  <a:pt x="2062503" y="121066"/>
                </a:cubicBezTo>
                <a:cubicBezTo>
                  <a:pt x="2050576" y="138514"/>
                  <a:pt x="2036814" y="134220"/>
                  <a:pt x="2023052" y="129656"/>
                </a:cubicBezTo>
                <a:cubicBezTo>
                  <a:pt x="2013419" y="126435"/>
                  <a:pt x="2004015" y="123213"/>
                  <a:pt x="1992088" y="119187"/>
                </a:cubicBezTo>
                <a:cubicBezTo>
                  <a:pt x="1997592" y="139856"/>
                  <a:pt x="2022364" y="159721"/>
                  <a:pt x="2032915" y="155158"/>
                </a:cubicBezTo>
                <a:cubicBezTo>
                  <a:pt x="2047594" y="148983"/>
                  <a:pt x="2065485" y="148715"/>
                  <a:pt x="2070301" y="124019"/>
                </a:cubicBezTo>
                <a:cubicBezTo>
                  <a:pt x="2104018" y="140931"/>
                  <a:pt x="2135899" y="157036"/>
                  <a:pt x="2170763" y="174485"/>
                </a:cubicBezTo>
                <a:cubicBezTo>
                  <a:pt x="2149891" y="189786"/>
                  <a:pt x="2137505" y="184417"/>
                  <a:pt x="2123743" y="170190"/>
                </a:cubicBezTo>
                <a:cubicBezTo>
                  <a:pt x="2115257" y="161331"/>
                  <a:pt x="2101724" y="158916"/>
                  <a:pt x="2090256" y="154890"/>
                </a:cubicBezTo>
                <a:cubicBezTo>
                  <a:pt x="2085669" y="153278"/>
                  <a:pt x="2080164" y="154621"/>
                  <a:pt x="2075118" y="154621"/>
                </a:cubicBezTo>
                <a:cubicBezTo>
                  <a:pt x="2076494" y="175290"/>
                  <a:pt x="2084522" y="183343"/>
                  <a:pt x="2099660" y="179585"/>
                </a:cubicBezTo>
                <a:cubicBezTo>
                  <a:pt x="2101265" y="179317"/>
                  <a:pt x="2102871" y="178512"/>
                  <a:pt x="2104476" y="178780"/>
                </a:cubicBezTo>
                <a:cubicBezTo>
                  <a:pt x="2111128" y="180391"/>
                  <a:pt x="2117780" y="182538"/>
                  <a:pt x="2126037" y="184686"/>
                </a:cubicBezTo>
                <a:cubicBezTo>
                  <a:pt x="2115027" y="214751"/>
                  <a:pt x="2148973" y="202403"/>
                  <a:pt x="2150579" y="222535"/>
                </a:cubicBezTo>
                <a:cubicBezTo>
                  <a:pt x="2156542" y="218240"/>
                  <a:pt x="2162276" y="214482"/>
                  <a:pt x="2167781" y="210456"/>
                </a:cubicBezTo>
                <a:cubicBezTo>
                  <a:pt x="2160900" y="185223"/>
                  <a:pt x="2165717" y="178243"/>
                  <a:pt x="2187506" y="182806"/>
                </a:cubicBezTo>
                <a:cubicBezTo>
                  <a:pt x="2194617" y="184417"/>
                  <a:pt x="2201727" y="186833"/>
                  <a:pt x="2208608" y="188981"/>
                </a:cubicBezTo>
                <a:cubicBezTo>
                  <a:pt x="2227416" y="195155"/>
                  <a:pt x="2239802" y="184417"/>
                  <a:pt x="2250811" y="168311"/>
                </a:cubicBezTo>
                <a:cubicBezTo>
                  <a:pt x="2264802" y="147910"/>
                  <a:pt x="2288886" y="143883"/>
                  <a:pt x="2303336" y="159989"/>
                </a:cubicBezTo>
                <a:cubicBezTo>
                  <a:pt x="2307923" y="165089"/>
                  <a:pt x="2309070" y="174217"/>
                  <a:pt x="2312510" y="183343"/>
                </a:cubicBezTo>
                <a:cubicBezTo>
                  <a:pt x="2314345" y="183343"/>
                  <a:pt x="2317786" y="182270"/>
                  <a:pt x="2321226" y="182806"/>
                </a:cubicBezTo>
                <a:cubicBezTo>
                  <a:pt x="2328336" y="183881"/>
                  <a:pt x="2339117" y="182538"/>
                  <a:pt x="2341869" y="187369"/>
                </a:cubicBezTo>
                <a:cubicBezTo>
                  <a:pt x="2351502" y="204281"/>
                  <a:pt x="2362741" y="215288"/>
                  <a:pt x="2380632" y="216094"/>
                </a:cubicBezTo>
                <a:cubicBezTo>
                  <a:pt x="2385677" y="216362"/>
                  <a:pt x="2390494" y="217704"/>
                  <a:pt x="2395311" y="218509"/>
                </a:cubicBezTo>
                <a:cubicBezTo>
                  <a:pt x="2397375" y="218777"/>
                  <a:pt x="2401045" y="217704"/>
                  <a:pt x="2401274" y="218509"/>
                </a:cubicBezTo>
                <a:cubicBezTo>
                  <a:pt x="2408155" y="236226"/>
                  <a:pt x="2420770" y="223878"/>
                  <a:pt x="2430404" y="226830"/>
                </a:cubicBezTo>
                <a:cubicBezTo>
                  <a:pt x="2435679" y="228441"/>
                  <a:pt x="2440495" y="233005"/>
                  <a:pt x="2445771" y="234884"/>
                </a:cubicBezTo>
                <a:cubicBezTo>
                  <a:pt x="2451964" y="237031"/>
                  <a:pt x="2458845" y="239179"/>
                  <a:pt x="2465267" y="238911"/>
                </a:cubicBezTo>
                <a:cubicBezTo>
                  <a:pt x="2481781" y="238374"/>
                  <a:pt x="2498296" y="236494"/>
                  <a:pt x="2514580" y="234884"/>
                </a:cubicBezTo>
                <a:cubicBezTo>
                  <a:pt x="2519168" y="247232"/>
                  <a:pt x="2514580" y="264144"/>
                  <a:pt x="2531553" y="265217"/>
                </a:cubicBezTo>
                <a:cubicBezTo>
                  <a:pt x="2534765" y="265486"/>
                  <a:pt x="2537288" y="275418"/>
                  <a:pt x="2540728" y="281861"/>
                </a:cubicBezTo>
                <a:cubicBezTo>
                  <a:pt x="2542792" y="282129"/>
                  <a:pt x="2546691" y="283471"/>
                  <a:pt x="2550591" y="283471"/>
                </a:cubicBezTo>
                <a:cubicBezTo>
                  <a:pt x="2560683" y="284008"/>
                  <a:pt x="2571004" y="284545"/>
                  <a:pt x="2581096" y="284276"/>
                </a:cubicBezTo>
                <a:cubicBezTo>
                  <a:pt x="2598757" y="283740"/>
                  <a:pt x="2616419" y="282129"/>
                  <a:pt x="2634309" y="281861"/>
                </a:cubicBezTo>
                <a:cubicBezTo>
                  <a:pt x="2636144" y="281861"/>
                  <a:pt x="2637749" y="288571"/>
                  <a:pt x="2639813" y="292597"/>
                </a:cubicBezTo>
                <a:cubicBezTo>
                  <a:pt x="2646695" y="289914"/>
                  <a:pt x="2653805" y="286961"/>
                  <a:pt x="2660915" y="284008"/>
                </a:cubicBezTo>
                <a:cubicBezTo>
                  <a:pt x="2670090" y="293672"/>
                  <a:pt x="2679264" y="303335"/>
                  <a:pt x="2686834" y="310851"/>
                </a:cubicBezTo>
                <a:cubicBezTo>
                  <a:pt x="2702889" y="308436"/>
                  <a:pt x="2718486" y="303067"/>
                  <a:pt x="2733853" y="304410"/>
                </a:cubicBezTo>
                <a:cubicBezTo>
                  <a:pt x="2762065" y="307093"/>
                  <a:pt x="2767111" y="313268"/>
                  <a:pt x="2766194" y="335011"/>
                </a:cubicBezTo>
                <a:cubicBezTo>
                  <a:pt x="2776056" y="338233"/>
                  <a:pt x="2786378" y="341454"/>
                  <a:pt x="2796699" y="344944"/>
                </a:cubicBezTo>
                <a:cubicBezTo>
                  <a:pt x="2807938" y="348702"/>
                  <a:pt x="2803351" y="357828"/>
                  <a:pt x="2801745" y="366150"/>
                </a:cubicBezTo>
                <a:cubicBezTo>
                  <a:pt x="2800598" y="372324"/>
                  <a:pt x="2797158" y="380646"/>
                  <a:pt x="2799451" y="384136"/>
                </a:cubicBezTo>
                <a:cubicBezTo>
                  <a:pt x="2804727" y="392189"/>
                  <a:pt x="2812755" y="397020"/>
                  <a:pt x="2821700" y="389236"/>
                </a:cubicBezTo>
                <a:cubicBezTo>
                  <a:pt x="2822847" y="388162"/>
                  <a:pt x="2824681" y="388162"/>
                  <a:pt x="2826287" y="387894"/>
                </a:cubicBezTo>
                <a:cubicBezTo>
                  <a:pt x="2827204" y="398900"/>
                  <a:pt x="2828122" y="409906"/>
                  <a:pt x="2828581" y="416617"/>
                </a:cubicBezTo>
                <a:cubicBezTo>
                  <a:pt x="2840966" y="414469"/>
                  <a:pt x="2852435" y="409101"/>
                  <a:pt x="2862297" y="411785"/>
                </a:cubicBezTo>
                <a:cubicBezTo>
                  <a:pt x="2872619" y="414737"/>
                  <a:pt x="2880876" y="425744"/>
                  <a:pt x="2890509" y="432455"/>
                </a:cubicBezTo>
                <a:cubicBezTo>
                  <a:pt x="2896014" y="436481"/>
                  <a:pt x="2902207" y="439166"/>
                  <a:pt x="2908170" y="442655"/>
                </a:cubicBezTo>
                <a:cubicBezTo>
                  <a:pt x="2913446" y="445609"/>
                  <a:pt x="2921244" y="446950"/>
                  <a:pt x="2923538" y="451782"/>
                </a:cubicBezTo>
                <a:cubicBezTo>
                  <a:pt x="2933400" y="472989"/>
                  <a:pt x="2951061" y="488558"/>
                  <a:pt x="2953355" y="515939"/>
                </a:cubicBezTo>
                <a:cubicBezTo>
                  <a:pt x="2954273" y="527750"/>
                  <a:pt x="2965970" y="540636"/>
                  <a:pt x="2975374" y="548420"/>
                </a:cubicBezTo>
                <a:cubicBezTo>
                  <a:pt x="2985925" y="556741"/>
                  <a:pt x="2989824" y="566405"/>
                  <a:pt x="2989136" y="579558"/>
                </a:cubicBezTo>
                <a:cubicBezTo>
                  <a:pt x="2988677" y="590027"/>
                  <a:pt x="2999916" y="605866"/>
                  <a:pt x="3008632" y="605866"/>
                </a:cubicBezTo>
                <a:cubicBezTo>
                  <a:pt x="3019183" y="605866"/>
                  <a:pt x="3029734" y="605866"/>
                  <a:pt x="3041660" y="605866"/>
                </a:cubicBezTo>
                <a:cubicBezTo>
                  <a:pt x="3041202" y="612309"/>
                  <a:pt x="3040972" y="618751"/>
                  <a:pt x="3040743" y="620630"/>
                </a:cubicBezTo>
                <a:cubicBezTo>
                  <a:pt x="3052211" y="623851"/>
                  <a:pt x="3062533" y="627609"/>
                  <a:pt x="3073083" y="629757"/>
                </a:cubicBezTo>
                <a:cubicBezTo>
                  <a:pt x="3077442" y="630561"/>
                  <a:pt x="3082258" y="628952"/>
                  <a:pt x="3086616" y="627073"/>
                </a:cubicBezTo>
                <a:cubicBezTo>
                  <a:pt x="3096938" y="622509"/>
                  <a:pt x="3101295" y="627073"/>
                  <a:pt x="3103130" y="638884"/>
                </a:cubicBezTo>
                <a:cubicBezTo>
                  <a:pt x="3103818" y="643179"/>
                  <a:pt x="3105194" y="650158"/>
                  <a:pt x="3107488" y="650963"/>
                </a:cubicBezTo>
                <a:cubicBezTo>
                  <a:pt x="3125608" y="657674"/>
                  <a:pt x="3136388" y="668949"/>
                  <a:pt x="3127672" y="693914"/>
                </a:cubicBezTo>
                <a:cubicBezTo>
                  <a:pt x="3137076" y="691497"/>
                  <a:pt x="3144187" y="689619"/>
                  <a:pt x="3154279" y="687203"/>
                </a:cubicBezTo>
                <a:cubicBezTo>
                  <a:pt x="3151755" y="696062"/>
                  <a:pt x="3150379" y="700893"/>
                  <a:pt x="3149232" y="705725"/>
                </a:cubicBezTo>
                <a:cubicBezTo>
                  <a:pt x="3149921" y="706798"/>
                  <a:pt x="3150609" y="708409"/>
                  <a:pt x="3151297" y="708409"/>
                </a:cubicBezTo>
                <a:cubicBezTo>
                  <a:pt x="3168958" y="708946"/>
                  <a:pt x="3170334" y="710826"/>
                  <a:pt x="3164370" y="730958"/>
                </a:cubicBezTo>
                <a:cubicBezTo>
                  <a:pt x="3161160" y="741696"/>
                  <a:pt x="3160471" y="751360"/>
                  <a:pt x="3170334" y="758607"/>
                </a:cubicBezTo>
                <a:cubicBezTo>
                  <a:pt x="3173087" y="760755"/>
                  <a:pt x="3175839" y="764781"/>
                  <a:pt x="3176527" y="768539"/>
                </a:cubicBezTo>
                <a:cubicBezTo>
                  <a:pt x="3179050" y="783036"/>
                  <a:pt x="3187307" y="787867"/>
                  <a:pt x="3198546" y="791625"/>
                </a:cubicBezTo>
                <a:cubicBezTo>
                  <a:pt x="3204968" y="793772"/>
                  <a:pt x="3209785" y="801290"/>
                  <a:pt x="3215519" y="806389"/>
                </a:cubicBezTo>
                <a:cubicBezTo>
                  <a:pt x="3214831" y="808268"/>
                  <a:pt x="3214143" y="810147"/>
                  <a:pt x="3213454" y="812026"/>
                </a:cubicBezTo>
                <a:cubicBezTo>
                  <a:pt x="3206115" y="813905"/>
                  <a:pt x="3198775" y="816054"/>
                  <a:pt x="3185702" y="819542"/>
                </a:cubicBezTo>
                <a:cubicBezTo>
                  <a:pt x="3196481" y="825717"/>
                  <a:pt x="3203592" y="829743"/>
                  <a:pt x="3211620" y="834307"/>
                </a:cubicBezTo>
                <a:cubicBezTo>
                  <a:pt x="3212996" y="850681"/>
                  <a:pt x="3214831" y="869472"/>
                  <a:pt x="3216437" y="888262"/>
                </a:cubicBezTo>
                <a:cubicBezTo>
                  <a:pt x="3209555" y="893900"/>
                  <a:pt x="3201299" y="900343"/>
                  <a:pt x="3193041" y="907054"/>
                </a:cubicBezTo>
                <a:cubicBezTo>
                  <a:pt x="3193500" y="908664"/>
                  <a:pt x="3194188" y="910276"/>
                  <a:pt x="3194647" y="911617"/>
                </a:cubicBezTo>
                <a:cubicBezTo>
                  <a:pt x="3201069" y="911617"/>
                  <a:pt x="3207262" y="911617"/>
                  <a:pt x="3213913" y="911617"/>
                </a:cubicBezTo>
                <a:cubicBezTo>
                  <a:pt x="3214831" y="924770"/>
                  <a:pt x="3215519" y="936851"/>
                  <a:pt x="3216207" y="948662"/>
                </a:cubicBezTo>
                <a:cubicBezTo>
                  <a:pt x="3235015" y="952957"/>
                  <a:pt x="3244419" y="966110"/>
                  <a:pt x="3243960" y="983021"/>
                </a:cubicBezTo>
                <a:cubicBezTo>
                  <a:pt x="3260016" y="998055"/>
                  <a:pt x="3274465" y="1011744"/>
                  <a:pt x="3289604" y="1025972"/>
                </a:cubicBezTo>
                <a:cubicBezTo>
                  <a:pt x="3285246" y="1032414"/>
                  <a:pt x="3282952" y="1035636"/>
                  <a:pt x="3280659" y="1038857"/>
                </a:cubicBezTo>
                <a:cubicBezTo>
                  <a:pt x="3274236" y="1047715"/>
                  <a:pt x="3276759" y="1052548"/>
                  <a:pt x="3285017" y="1057111"/>
                </a:cubicBezTo>
                <a:cubicBezTo>
                  <a:pt x="3291209" y="1060601"/>
                  <a:pt x="3296026" y="1067043"/>
                  <a:pt x="3302219" y="1072949"/>
                </a:cubicBezTo>
                <a:cubicBezTo>
                  <a:pt x="3296255" y="1078049"/>
                  <a:pt x="3292815" y="1081001"/>
                  <a:pt x="3288686" y="1084491"/>
                </a:cubicBezTo>
                <a:cubicBezTo>
                  <a:pt x="3294879" y="1090129"/>
                  <a:pt x="3300155" y="1094960"/>
                  <a:pt x="3306806" y="1100866"/>
                </a:cubicBezTo>
                <a:cubicBezTo>
                  <a:pt x="3310705" y="1100061"/>
                  <a:pt x="3317128" y="1098987"/>
                  <a:pt x="3324009" y="1097645"/>
                </a:cubicBezTo>
                <a:cubicBezTo>
                  <a:pt x="3326761" y="1106503"/>
                  <a:pt x="3329284" y="1114289"/>
                  <a:pt x="3332266" y="1123952"/>
                </a:cubicBezTo>
                <a:cubicBezTo>
                  <a:pt x="3326532" y="1128246"/>
                  <a:pt x="3320338" y="1132543"/>
                  <a:pt x="3312311" y="1138447"/>
                </a:cubicBezTo>
                <a:cubicBezTo>
                  <a:pt x="3332036" y="1143817"/>
                  <a:pt x="3340294" y="1175223"/>
                  <a:pt x="3368046" y="1164217"/>
                </a:cubicBezTo>
                <a:cubicBezTo>
                  <a:pt x="3363918" y="1173345"/>
                  <a:pt x="3360248" y="1183009"/>
                  <a:pt x="3355432" y="1191599"/>
                </a:cubicBezTo>
                <a:cubicBezTo>
                  <a:pt x="3351073" y="1199115"/>
                  <a:pt x="3343275" y="1205558"/>
                  <a:pt x="3354973" y="1213610"/>
                </a:cubicBezTo>
                <a:cubicBezTo>
                  <a:pt x="3356578" y="1214684"/>
                  <a:pt x="3358184" y="1220859"/>
                  <a:pt x="3357496" y="1221664"/>
                </a:cubicBezTo>
                <a:cubicBezTo>
                  <a:pt x="3348550" y="1230791"/>
                  <a:pt x="3339146" y="1239112"/>
                  <a:pt x="3329513" y="1248240"/>
                </a:cubicBezTo>
                <a:cubicBezTo>
                  <a:pt x="3338917" y="1256561"/>
                  <a:pt x="3335247" y="1267030"/>
                  <a:pt x="3326990" y="1278305"/>
                </a:cubicBezTo>
                <a:cubicBezTo>
                  <a:pt x="3317586" y="1291189"/>
                  <a:pt x="3319421" y="1301927"/>
                  <a:pt x="3331119" y="1310517"/>
                </a:cubicBezTo>
                <a:cubicBezTo>
                  <a:pt x="3335935" y="1314007"/>
                  <a:pt x="3340064" y="1318570"/>
                  <a:pt x="3344422" y="1322597"/>
                </a:cubicBezTo>
                <a:cubicBezTo>
                  <a:pt x="3343734" y="1324475"/>
                  <a:pt x="3343046" y="1326623"/>
                  <a:pt x="3342358" y="1328501"/>
                </a:cubicBezTo>
                <a:cubicBezTo>
                  <a:pt x="3348321" y="1326891"/>
                  <a:pt x="3354055" y="1325550"/>
                  <a:pt x="3362542" y="1323402"/>
                </a:cubicBezTo>
                <a:cubicBezTo>
                  <a:pt x="3366670" y="1335749"/>
                  <a:pt x="3371716" y="1351051"/>
                  <a:pt x="3377221" y="1367962"/>
                </a:cubicBezTo>
                <a:cubicBezTo>
                  <a:pt x="3380661" y="1367962"/>
                  <a:pt x="3385707" y="1367962"/>
                  <a:pt x="3390295" y="1367962"/>
                </a:cubicBezTo>
                <a:cubicBezTo>
                  <a:pt x="3392818" y="1394807"/>
                  <a:pt x="3400157" y="1420577"/>
                  <a:pt x="3385478" y="1445810"/>
                </a:cubicBezTo>
                <a:cubicBezTo>
                  <a:pt x="3381808" y="1452253"/>
                  <a:pt x="3382726" y="1467822"/>
                  <a:pt x="3387084" y="1473728"/>
                </a:cubicBezTo>
                <a:cubicBezTo>
                  <a:pt x="3395570" y="1485539"/>
                  <a:pt x="3392130" y="1506746"/>
                  <a:pt x="3410020" y="1511577"/>
                </a:cubicBezTo>
                <a:cubicBezTo>
                  <a:pt x="3418736" y="1513992"/>
                  <a:pt x="3416213" y="1541374"/>
                  <a:pt x="3412772" y="1553453"/>
                </a:cubicBezTo>
                <a:cubicBezTo>
                  <a:pt x="3405433" y="1579761"/>
                  <a:pt x="3380891" y="1579761"/>
                  <a:pt x="3368276" y="1597478"/>
                </a:cubicBezTo>
                <a:cubicBezTo>
                  <a:pt x="3366441" y="1600162"/>
                  <a:pt x="3359101" y="1597746"/>
                  <a:pt x="3354055" y="1597746"/>
                </a:cubicBezTo>
                <a:cubicBezTo>
                  <a:pt x="3354055" y="1599356"/>
                  <a:pt x="3353596" y="1601236"/>
                  <a:pt x="3354055" y="1601504"/>
                </a:cubicBezTo>
                <a:cubicBezTo>
                  <a:pt x="3375845" y="1617342"/>
                  <a:pt x="3377450" y="1618684"/>
                  <a:pt x="3362312" y="1646601"/>
                </a:cubicBezTo>
                <a:cubicBezTo>
                  <a:pt x="3352449" y="1664587"/>
                  <a:pt x="3359789" y="1665929"/>
                  <a:pt x="3371258" y="1668614"/>
                </a:cubicBezTo>
                <a:cubicBezTo>
                  <a:pt x="3372863" y="1668882"/>
                  <a:pt x="3374239" y="1670225"/>
                  <a:pt x="3375845" y="1670493"/>
                </a:cubicBezTo>
                <a:cubicBezTo>
                  <a:pt x="3387772" y="1673177"/>
                  <a:pt x="3388919" y="1678814"/>
                  <a:pt x="3380203" y="1688747"/>
                </a:cubicBezTo>
                <a:cubicBezTo>
                  <a:pt x="3377680" y="1691699"/>
                  <a:pt x="3377221" y="1696800"/>
                  <a:pt x="3375845" y="1701095"/>
                </a:cubicBezTo>
                <a:cubicBezTo>
                  <a:pt x="3379056" y="1702168"/>
                  <a:pt x="3382267" y="1703779"/>
                  <a:pt x="3385478" y="1704316"/>
                </a:cubicBezTo>
                <a:cubicBezTo>
                  <a:pt x="3396717" y="1706464"/>
                  <a:pt x="3400846" y="1713712"/>
                  <a:pt x="3400157" y="1727133"/>
                </a:cubicBezTo>
                <a:cubicBezTo>
                  <a:pt x="3399699" y="1735186"/>
                  <a:pt x="3399469" y="1744582"/>
                  <a:pt x="3402222" y="1751561"/>
                </a:cubicBezTo>
                <a:cubicBezTo>
                  <a:pt x="3415984" y="1786189"/>
                  <a:pt x="3422865" y="1796122"/>
                  <a:pt x="3403139" y="1824576"/>
                </a:cubicBezTo>
                <a:cubicBezTo>
                  <a:pt x="3401075" y="1827798"/>
                  <a:pt x="3399011" y="1832898"/>
                  <a:pt x="3399699" y="1836387"/>
                </a:cubicBezTo>
                <a:cubicBezTo>
                  <a:pt x="3401304" y="1847394"/>
                  <a:pt x="3405892" y="1858668"/>
                  <a:pt x="3392818" y="1864574"/>
                </a:cubicBezTo>
                <a:cubicBezTo>
                  <a:pt x="3384790" y="1868332"/>
                  <a:pt x="3377221" y="1875043"/>
                  <a:pt x="3368964" y="1875848"/>
                </a:cubicBezTo>
                <a:cubicBezTo>
                  <a:pt x="3355202" y="1877191"/>
                  <a:pt x="3351532" y="1886317"/>
                  <a:pt x="3352220" y="1899471"/>
                </a:cubicBezTo>
                <a:cubicBezTo>
                  <a:pt x="3352679" y="1910477"/>
                  <a:pt x="3353367" y="1920408"/>
                  <a:pt x="3343046" y="1926046"/>
                </a:cubicBezTo>
                <a:cubicBezTo>
                  <a:pt x="3340752" y="1927388"/>
                  <a:pt x="3338458" y="1931952"/>
                  <a:pt x="3338458" y="1935172"/>
                </a:cubicBezTo>
                <a:cubicBezTo>
                  <a:pt x="3338688" y="1955843"/>
                  <a:pt x="3339605" y="1976781"/>
                  <a:pt x="3340294" y="1998793"/>
                </a:cubicBezTo>
                <a:cubicBezTo>
                  <a:pt x="3360707" y="2006309"/>
                  <a:pt x="3360707" y="2006309"/>
                  <a:pt x="3357954" y="2038790"/>
                </a:cubicBezTo>
                <a:cubicBezTo>
                  <a:pt x="3357496" y="2044159"/>
                  <a:pt x="3360936" y="2050333"/>
                  <a:pt x="3359789" y="2055166"/>
                </a:cubicBezTo>
                <a:cubicBezTo>
                  <a:pt x="3357037" y="2067513"/>
                  <a:pt x="3356808" y="2083351"/>
                  <a:pt x="3339834" y="2081741"/>
                </a:cubicBezTo>
                <a:cubicBezTo>
                  <a:pt x="3336165" y="2081472"/>
                  <a:pt x="3332036" y="2084424"/>
                  <a:pt x="3328825" y="2085767"/>
                </a:cubicBezTo>
                <a:cubicBezTo>
                  <a:pt x="3333183" y="2104826"/>
                  <a:pt x="3337541" y="2122543"/>
                  <a:pt x="3341211" y="2140260"/>
                </a:cubicBezTo>
                <a:cubicBezTo>
                  <a:pt x="3346028" y="2163346"/>
                  <a:pt x="3340064" y="2175158"/>
                  <a:pt x="3320797" y="2180794"/>
                </a:cubicBezTo>
                <a:cubicBezTo>
                  <a:pt x="3300155" y="2186700"/>
                  <a:pt x="3279512" y="2215691"/>
                  <a:pt x="3277218" y="2241730"/>
                </a:cubicBezTo>
                <a:cubicBezTo>
                  <a:pt x="3274924" y="2266157"/>
                  <a:pt x="3264832" y="2275821"/>
                  <a:pt x="3243731" y="2278774"/>
                </a:cubicBezTo>
                <a:cubicBezTo>
                  <a:pt x="3235703" y="2279848"/>
                  <a:pt x="3224693" y="2282532"/>
                  <a:pt x="3225840" y="2299176"/>
                </a:cubicBezTo>
                <a:cubicBezTo>
                  <a:pt x="3226758" y="2313134"/>
                  <a:pt x="3222859" y="2325483"/>
                  <a:pt x="3212767" y="2335147"/>
                </a:cubicBezTo>
                <a:cubicBezTo>
                  <a:pt x="3209097" y="2338637"/>
                  <a:pt x="3207033" y="2349373"/>
                  <a:pt x="3208867" y="2354474"/>
                </a:cubicBezTo>
                <a:cubicBezTo>
                  <a:pt x="3213225" y="2366017"/>
                  <a:pt x="3209326" y="2375413"/>
                  <a:pt x="3208179" y="2386150"/>
                </a:cubicBezTo>
                <a:cubicBezTo>
                  <a:pt x="3205886" y="2407624"/>
                  <a:pt x="3213913" y="2430979"/>
                  <a:pt x="3194647" y="2447623"/>
                </a:cubicBezTo>
                <a:cubicBezTo>
                  <a:pt x="3193500" y="2448696"/>
                  <a:pt x="3198775" y="2461849"/>
                  <a:pt x="3202215" y="2468560"/>
                </a:cubicBezTo>
                <a:cubicBezTo>
                  <a:pt x="3207262" y="2478761"/>
                  <a:pt x="3209097" y="2484935"/>
                  <a:pt x="3196023" y="2487887"/>
                </a:cubicBezTo>
                <a:cubicBezTo>
                  <a:pt x="3190747" y="2488962"/>
                  <a:pt x="3186619" y="2497551"/>
                  <a:pt x="3181573" y="2501846"/>
                </a:cubicBezTo>
                <a:cubicBezTo>
                  <a:pt x="3169875" y="2511779"/>
                  <a:pt x="3157949" y="2521175"/>
                  <a:pt x="3144187" y="2532180"/>
                </a:cubicBezTo>
                <a:cubicBezTo>
                  <a:pt x="3144187" y="2551776"/>
                  <a:pt x="3136159" y="2572714"/>
                  <a:pt x="3112305" y="2562245"/>
                </a:cubicBezTo>
                <a:cubicBezTo>
                  <a:pt x="3107947" y="2560367"/>
                  <a:pt x="3102442" y="2561440"/>
                  <a:pt x="3097625" y="2561172"/>
                </a:cubicBezTo>
                <a:cubicBezTo>
                  <a:pt x="3096708" y="2563050"/>
                  <a:pt x="3095791" y="2564661"/>
                  <a:pt x="3095103" y="2566540"/>
                </a:cubicBezTo>
                <a:cubicBezTo>
                  <a:pt x="3097167" y="2567345"/>
                  <a:pt x="3099460" y="2567613"/>
                  <a:pt x="3101066" y="2569225"/>
                </a:cubicBezTo>
                <a:cubicBezTo>
                  <a:pt x="3105653" y="2573251"/>
                  <a:pt x="3109782" y="2578083"/>
                  <a:pt x="3114140" y="2582379"/>
                </a:cubicBezTo>
                <a:cubicBezTo>
                  <a:pt x="3107718" y="2586405"/>
                  <a:pt x="3101525" y="2591236"/>
                  <a:pt x="3094644" y="2594458"/>
                </a:cubicBezTo>
                <a:cubicBezTo>
                  <a:pt x="3090974" y="2596068"/>
                  <a:pt x="3086386" y="2594726"/>
                  <a:pt x="3083176" y="2594726"/>
                </a:cubicBezTo>
                <a:cubicBezTo>
                  <a:pt x="3083176" y="2611100"/>
                  <a:pt x="3083864" y="2626671"/>
                  <a:pt x="3082717" y="2642240"/>
                </a:cubicBezTo>
                <a:cubicBezTo>
                  <a:pt x="3082487" y="2645998"/>
                  <a:pt x="3075836" y="2651098"/>
                  <a:pt x="3071707" y="2652172"/>
                </a:cubicBezTo>
                <a:cubicBezTo>
                  <a:pt x="3057257" y="2655662"/>
                  <a:pt x="3042348" y="2657809"/>
                  <a:pt x="3029275" y="2659957"/>
                </a:cubicBezTo>
                <a:cubicBezTo>
                  <a:pt x="3029963" y="2671500"/>
                  <a:pt x="3030192" y="2679016"/>
                  <a:pt x="3030651" y="2686264"/>
                </a:cubicBezTo>
                <a:cubicBezTo>
                  <a:pt x="3021935" y="2686264"/>
                  <a:pt x="3013220" y="2686264"/>
                  <a:pt x="3003357" y="2686264"/>
                </a:cubicBezTo>
                <a:cubicBezTo>
                  <a:pt x="3003357" y="2687069"/>
                  <a:pt x="3003815" y="2692170"/>
                  <a:pt x="3004503" y="2698611"/>
                </a:cubicBezTo>
                <a:cubicBezTo>
                  <a:pt x="3000834" y="2696465"/>
                  <a:pt x="2998310" y="2695123"/>
                  <a:pt x="2994411" y="2692706"/>
                </a:cubicBezTo>
                <a:cubicBezTo>
                  <a:pt x="2994641" y="2709349"/>
                  <a:pt x="2967576" y="2712839"/>
                  <a:pt x="2981109" y="2732704"/>
                </a:cubicBezTo>
                <a:cubicBezTo>
                  <a:pt x="2972622" y="2753910"/>
                  <a:pt x="2949226" y="2757132"/>
                  <a:pt x="2946015" y="2784244"/>
                </a:cubicBezTo>
                <a:cubicBezTo>
                  <a:pt x="2944410" y="2796861"/>
                  <a:pt x="2932024" y="2807597"/>
                  <a:pt x="2924226" y="2819678"/>
                </a:cubicBezTo>
                <a:cubicBezTo>
                  <a:pt x="2917345" y="2817798"/>
                  <a:pt x="2910923" y="2815919"/>
                  <a:pt x="2900831" y="2813235"/>
                </a:cubicBezTo>
                <a:cubicBezTo>
                  <a:pt x="2907941" y="2833369"/>
                  <a:pt x="2904730" y="2847058"/>
                  <a:pt x="2889363" y="2856454"/>
                </a:cubicBezTo>
                <a:cubicBezTo>
                  <a:pt x="2887069" y="2857796"/>
                  <a:pt x="2890051" y="2871218"/>
                  <a:pt x="2890739" y="2880614"/>
                </a:cubicBezTo>
                <a:cubicBezTo>
                  <a:pt x="2886839" y="2881955"/>
                  <a:pt x="2880876" y="2884102"/>
                  <a:pt x="2874913" y="2886251"/>
                </a:cubicBezTo>
                <a:cubicBezTo>
                  <a:pt x="2872848" y="2911752"/>
                  <a:pt x="2842801" y="2934569"/>
                  <a:pt x="2818718" y="2930543"/>
                </a:cubicBezTo>
                <a:cubicBezTo>
                  <a:pt x="2809085" y="2944502"/>
                  <a:pt x="2800140" y="2957655"/>
                  <a:pt x="2789818" y="2972688"/>
                </a:cubicBezTo>
                <a:cubicBezTo>
                  <a:pt x="2784084" y="2974836"/>
                  <a:pt x="2775139" y="2979130"/>
                  <a:pt x="2765964" y="2981814"/>
                </a:cubicBezTo>
                <a:cubicBezTo>
                  <a:pt x="2760001" y="2983425"/>
                  <a:pt x="2752432" y="2985035"/>
                  <a:pt x="2747386" y="2982352"/>
                </a:cubicBezTo>
                <a:cubicBezTo>
                  <a:pt x="2733165" y="2974836"/>
                  <a:pt x="2733624" y="2996310"/>
                  <a:pt x="2723761" y="2997385"/>
                </a:cubicBezTo>
                <a:cubicBezTo>
                  <a:pt x="2719403" y="2997921"/>
                  <a:pt x="2715275" y="3002753"/>
                  <a:pt x="2710228" y="3005974"/>
                </a:cubicBezTo>
                <a:cubicBezTo>
                  <a:pt x="2705412" y="3014832"/>
                  <a:pt x="2699678" y="3025571"/>
                  <a:pt x="2693944" y="3036038"/>
                </a:cubicBezTo>
                <a:cubicBezTo>
                  <a:pt x="2677659" y="3029059"/>
                  <a:pt x="2650364" y="3066910"/>
                  <a:pt x="2652887" y="3095096"/>
                </a:cubicBezTo>
                <a:cubicBezTo>
                  <a:pt x="2629951" y="3106370"/>
                  <a:pt x="2606326" y="3118181"/>
                  <a:pt x="2582473" y="3129455"/>
                </a:cubicBezTo>
                <a:cubicBezTo>
                  <a:pt x="2580638" y="3130261"/>
                  <a:pt x="2577885" y="3128919"/>
                  <a:pt x="2575591" y="3128919"/>
                </a:cubicBezTo>
                <a:cubicBezTo>
                  <a:pt x="2571234" y="3129187"/>
                  <a:pt x="2563664" y="3128382"/>
                  <a:pt x="2562747" y="3130798"/>
                </a:cubicBezTo>
                <a:cubicBezTo>
                  <a:pt x="2553114" y="3157642"/>
                  <a:pt x="2522608" y="3144756"/>
                  <a:pt x="2511369" y="3168380"/>
                </a:cubicBezTo>
                <a:cubicBezTo>
                  <a:pt x="2510681" y="3169990"/>
                  <a:pt x="2501736" y="3169185"/>
                  <a:pt x="2499442" y="3166500"/>
                </a:cubicBezTo>
                <a:cubicBezTo>
                  <a:pt x="2490268" y="3155494"/>
                  <a:pt x="2479946" y="3153615"/>
                  <a:pt x="2468019" y="3158447"/>
                </a:cubicBezTo>
                <a:cubicBezTo>
                  <a:pt x="2462515" y="3160595"/>
                  <a:pt x="2456551" y="3161668"/>
                  <a:pt x="2451046" y="3163817"/>
                </a:cubicBezTo>
                <a:cubicBezTo>
                  <a:pt x="2440266" y="3168111"/>
                  <a:pt x="2430174" y="3174284"/>
                  <a:pt x="2430404" y="3151199"/>
                </a:cubicBezTo>
                <a:cubicBezTo>
                  <a:pt x="2430404" y="3145293"/>
                  <a:pt x="2422376" y="3139120"/>
                  <a:pt x="2416871" y="3131604"/>
                </a:cubicBezTo>
                <a:cubicBezTo>
                  <a:pt x="2413431" y="3147978"/>
                  <a:pt x="2407467" y="3157105"/>
                  <a:pt x="2391182" y="3155226"/>
                </a:cubicBezTo>
                <a:cubicBezTo>
                  <a:pt x="2384072" y="3154421"/>
                  <a:pt x="2376273" y="3162473"/>
                  <a:pt x="2373292" y="3176432"/>
                </a:cubicBezTo>
                <a:cubicBezTo>
                  <a:pt x="2370539" y="3189586"/>
                  <a:pt x="2357466" y="3200860"/>
                  <a:pt x="2347144" y="3209987"/>
                </a:cubicBezTo>
                <a:cubicBezTo>
                  <a:pt x="2344392" y="3212403"/>
                  <a:pt x="2334529" y="3203276"/>
                  <a:pt x="2327648" y="3197371"/>
                </a:cubicBezTo>
                <a:cubicBezTo>
                  <a:pt x="2313886" y="3199249"/>
                  <a:pt x="2315950" y="3209182"/>
                  <a:pt x="2322602" y="3219383"/>
                </a:cubicBezTo>
                <a:cubicBezTo>
                  <a:pt x="2315033" y="3232536"/>
                  <a:pt x="2309758" y="3247031"/>
                  <a:pt x="2300354" y="3255622"/>
                </a:cubicBezTo>
                <a:cubicBezTo>
                  <a:pt x="2290950" y="3264480"/>
                  <a:pt x="2276729" y="3273339"/>
                  <a:pt x="2265949" y="3271459"/>
                </a:cubicBezTo>
                <a:cubicBezTo>
                  <a:pt x="2246682" y="3268238"/>
                  <a:pt x="2231544" y="3276829"/>
                  <a:pt x="2214801" y="3283271"/>
                </a:cubicBezTo>
                <a:cubicBezTo>
                  <a:pt x="2209067" y="3285418"/>
                  <a:pt x="2200810" y="3278439"/>
                  <a:pt x="2193699" y="3276561"/>
                </a:cubicBezTo>
                <a:cubicBezTo>
                  <a:pt x="2187506" y="3274949"/>
                  <a:pt x="2180167" y="3271459"/>
                  <a:pt x="2175350" y="3273876"/>
                </a:cubicBezTo>
                <a:cubicBezTo>
                  <a:pt x="2160212" y="3281660"/>
                  <a:pt x="2147368" y="3276829"/>
                  <a:pt x="2134294" y="3268238"/>
                </a:cubicBezTo>
                <a:cubicBezTo>
                  <a:pt x="2132459" y="3267165"/>
                  <a:pt x="2129707" y="3265017"/>
                  <a:pt x="2128789" y="3265823"/>
                </a:cubicBezTo>
                <a:cubicBezTo>
                  <a:pt x="2108834" y="3282197"/>
                  <a:pt x="2078329" y="3265823"/>
                  <a:pt x="2062273" y="3296693"/>
                </a:cubicBezTo>
                <a:cubicBezTo>
                  <a:pt x="2057915" y="3305014"/>
                  <a:pt x="2044383" y="3306357"/>
                  <a:pt x="2034979" y="3311457"/>
                </a:cubicBezTo>
                <a:cubicBezTo>
                  <a:pt x="2031309" y="3313605"/>
                  <a:pt x="2027869" y="3316826"/>
                  <a:pt x="2024428" y="3314142"/>
                </a:cubicBezTo>
                <a:cubicBezTo>
                  <a:pt x="2009749" y="3314142"/>
                  <a:pt x="1994840" y="3312262"/>
                  <a:pt x="1980619" y="3314678"/>
                </a:cubicBezTo>
                <a:cubicBezTo>
                  <a:pt x="1968922" y="3316826"/>
                  <a:pt x="1959289" y="3318436"/>
                  <a:pt x="1948738" y="3309846"/>
                </a:cubicBezTo>
                <a:cubicBezTo>
                  <a:pt x="1943692" y="3305820"/>
                  <a:pt x="1934747" y="3304209"/>
                  <a:pt x="1928554" y="3306357"/>
                </a:cubicBezTo>
                <a:cubicBezTo>
                  <a:pt x="1917086" y="3310115"/>
                  <a:pt x="1907452" y="3309846"/>
                  <a:pt x="1897360" y="3302061"/>
                </a:cubicBezTo>
                <a:cubicBezTo>
                  <a:pt x="1896443" y="3301256"/>
                  <a:pt x="1889332" y="3307699"/>
                  <a:pt x="1888415" y="3311725"/>
                </a:cubicBezTo>
                <a:cubicBezTo>
                  <a:pt x="1887497" y="3316558"/>
                  <a:pt x="1890250" y="3322194"/>
                  <a:pt x="1891855" y="3329442"/>
                </a:cubicBezTo>
                <a:cubicBezTo>
                  <a:pt x="1879699" y="3329174"/>
                  <a:pt x="1865708" y="3324879"/>
                  <a:pt x="1864790" y="3349306"/>
                </a:cubicBezTo>
                <a:cubicBezTo>
                  <a:pt x="1855157" y="3336690"/>
                  <a:pt x="1837267" y="3369439"/>
                  <a:pt x="1833826" y="3338570"/>
                </a:cubicBezTo>
                <a:cubicBezTo>
                  <a:pt x="1823963" y="3335617"/>
                  <a:pt x="1815247" y="3331858"/>
                  <a:pt x="1806073" y="3330516"/>
                </a:cubicBezTo>
                <a:cubicBezTo>
                  <a:pt x="1801486" y="3329979"/>
                  <a:pt x="1795981" y="3332395"/>
                  <a:pt x="1792082" y="3335348"/>
                </a:cubicBezTo>
                <a:cubicBezTo>
                  <a:pt x="1773733" y="3349038"/>
                  <a:pt x="1755842" y="3345011"/>
                  <a:pt x="1743915" y="3324074"/>
                </a:cubicBezTo>
                <a:cubicBezTo>
                  <a:pt x="1742310" y="3321389"/>
                  <a:pt x="1738411" y="3317900"/>
                  <a:pt x="1736346" y="3318436"/>
                </a:cubicBezTo>
                <a:cubicBezTo>
                  <a:pt x="1715245" y="3324611"/>
                  <a:pt x="1702629" y="3306089"/>
                  <a:pt x="1688638" y="3294545"/>
                </a:cubicBezTo>
                <a:cubicBezTo>
                  <a:pt x="1669601" y="3278976"/>
                  <a:pt x="1648729" y="3277097"/>
                  <a:pt x="1628315" y="3281392"/>
                </a:cubicBezTo>
                <a:cubicBezTo>
                  <a:pt x="1609278" y="3285418"/>
                  <a:pt x="1594140" y="3281660"/>
                  <a:pt x="1577167" y="3272264"/>
                </a:cubicBezTo>
                <a:cubicBezTo>
                  <a:pt x="1562029" y="3264212"/>
                  <a:pt x="1544139" y="3262065"/>
                  <a:pt x="1527166" y="3259112"/>
                </a:cubicBezTo>
                <a:cubicBezTo>
                  <a:pt x="1513174" y="3256695"/>
                  <a:pt x="1498954" y="3256964"/>
                  <a:pt x="1484962" y="3255622"/>
                </a:cubicBezTo>
                <a:cubicBezTo>
                  <a:pt x="1478999" y="3255086"/>
                  <a:pt x="1473035" y="3252401"/>
                  <a:pt x="1467072" y="3251864"/>
                </a:cubicBezTo>
                <a:cubicBezTo>
                  <a:pt x="1456980" y="3251059"/>
                  <a:pt x="1444136" y="3254817"/>
                  <a:pt x="1451016" y="3231462"/>
                </a:cubicBezTo>
                <a:cubicBezTo>
                  <a:pt x="1443448" y="3233878"/>
                  <a:pt x="1437484" y="3233610"/>
                  <a:pt x="1435190" y="3237100"/>
                </a:cubicBezTo>
                <a:cubicBezTo>
                  <a:pt x="1419594" y="3260185"/>
                  <a:pt x="1401474" y="3240858"/>
                  <a:pt x="1384501" y="3242200"/>
                </a:cubicBezTo>
                <a:cubicBezTo>
                  <a:pt x="1380601" y="3242468"/>
                  <a:pt x="1376014" y="3238173"/>
                  <a:pt x="1372344" y="3239247"/>
                </a:cubicBezTo>
                <a:cubicBezTo>
                  <a:pt x="1337940" y="3248911"/>
                  <a:pt x="1307664" y="3228509"/>
                  <a:pt x="1275553" y="3222068"/>
                </a:cubicBezTo>
                <a:cubicBezTo>
                  <a:pt x="1263167" y="3219651"/>
                  <a:pt x="1251469" y="3211062"/>
                  <a:pt x="1238854" y="3226094"/>
                </a:cubicBezTo>
                <a:cubicBezTo>
                  <a:pt x="1233120" y="3232804"/>
                  <a:pt x="1219587" y="3229852"/>
                  <a:pt x="1209725" y="3231999"/>
                </a:cubicBezTo>
                <a:cubicBezTo>
                  <a:pt x="1180825" y="3238173"/>
                  <a:pt x="1151925" y="3245421"/>
                  <a:pt x="1123025" y="3250789"/>
                </a:cubicBezTo>
                <a:cubicBezTo>
                  <a:pt x="1089538" y="3256964"/>
                  <a:pt x="1058574" y="3245958"/>
                  <a:pt x="1028297" y="3229852"/>
                </a:cubicBezTo>
                <a:cubicBezTo>
                  <a:pt x="1011324" y="3220993"/>
                  <a:pt x="993892" y="3213745"/>
                  <a:pt x="987012" y="3191197"/>
                </a:cubicBezTo>
                <a:cubicBezTo>
                  <a:pt x="984947" y="3185022"/>
                  <a:pt x="985406" y="3177774"/>
                  <a:pt x="984718" y="3169453"/>
                </a:cubicBezTo>
                <a:cubicBezTo>
                  <a:pt x="977379" y="3160595"/>
                  <a:pt x="967745" y="3150931"/>
                  <a:pt x="960864" y="3139120"/>
                </a:cubicBezTo>
                <a:cubicBezTo>
                  <a:pt x="956965" y="3132677"/>
                  <a:pt x="960176" y="3118986"/>
                  <a:pt x="955818" y="3114423"/>
                </a:cubicBezTo>
                <a:cubicBezTo>
                  <a:pt x="936552" y="3094558"/>
                  <a:pt x="939992" y="3069056"/>
                  <a:pt x="939763" y="3044093"/>
                </a:cubicBezTo>
                <a:cubicBezTo>
                  <a:pt x="939763" y="3042481"/>
                  <a:pt x="938845" y="3040871"/>
                  <a:pt x="939533" y="3042750"/>
                </a:cubicBezTo>
                <a:cubicBezTo>
                  <a:pt x="924395" y="3044093"/>
                  <a:pt x="910633" y="3047581"/>
                  <a:pt x="897101" y="3045971"/>
                </a:cubicBezTo>
                <a:cubicBezTo>
                  <a:pt x="889991" y="3045166"/>
                  <a:pt x="883797" y="3035502"/>
                  <a:pt x="876917" y="3030402"/>
                </a:cubicBezTo>
                <a:cubicBezTo>
                  <a:pt x="870265" y="3025571"/>
                  <a:pt x="862925" y="3017785"/>
                  <a:pt x="856045" y="3017785"/>
                </a:cubicBezTo>
                <a:cubicBezTo>
                  <a:pt x="842283" y="3018053"/>
                  <a:pt x="832649" y="3014027"/>
                  <a:pt x="825998" y="2999531"/>
                </a:cubicBezTo>
                <a:cubicBezTo>
                  <a:pt x="824163" y="2995505"/>
                  <a:pt x="818887" y="2993894"/>
                  <a:pt x="816364" y="2990136"/>
                </a:cubicBezTo>
                <a:cubicBezTo>
                  <a:pt x="812695" y="2984499"/>
                  <a:pt x="808795" y="2978594"/>
                  <a:pt x="807419" y="2971883"/>
                </a:cubicBezTo>
                <a:cubicBezTo>
                  <a:pt x="805355" y="2961950"/>
                  <a:pt x="805125" y="2951481"/>
                  <a:pt x="804437" y="2941012"/>
                </a:cubicBezTo>
                <a:cubicBezTo>
                  <a:pt x="803749" y="2930274"/>
                  <a:pt x="801914" y="2921684"/>
                  <a:pt x="791822" y="2916047"/>
                </a:cubicBezTo>
                <a:cubicBezTo>
                  <a:pt x="788382" y="2914168"/>
                  <a:pt x="787006" y="2898867"/>
                  <a:pt x="789529" y="2891888"/>
                </a:cubicBezTo>
                <a:cubicBezTo>
                  <a:pt x="798474" y="2865312"/>
                  <a:pt x="794575" y="2846790"/>
                  <a:pt x="775538" y="2830684"/>
                </a:cubicBezTo>
                <a:cubicBezTo>
                  <a:pt x="771409" y="2827194"/>
                  <a:pt x="764528" y="2823436"/>
                  <a:pt x="770262" y="2813235"/>
                </a:cubicBezTo>
                <a:cubicBezTo>
                  <a:pt x="773014" y="2808404"/>
                  <a:pt x="771179" y="2800081"/>
                  <a:pt x="771638" y="2792297"/>
                </a:cubicBezTo>
                <a:cubicBezTo>
                  <a:pt x="749390" y="2778337"/>
                  <a:pt x="725765" y="2771358"/>
                  <a:pt x="700306" y="2767600"/>
                </a:cubicBezTo>
                <a:cubicBezTo>
                  <a:pt x="687691" y="2765722"/>
                  <a:pt x="675305" y="2748273"/>
                  <a:pt x="665901" y="2734852"/>
                </a:cubicBezTo>
                <a:cubicBezTo>
                  <a:pt x="656497" y="2721161"/>
                  <a:pt x="626221" y="2712034"/>
                  <a:pt x="610624" y="2725456"/>
                </a:cubicBezTo>
                <a:cubicBezTo>
                  <a:pt x="617276" y="2728946"/>
                  <a:pt x="623469" y="2732167"/>
                  <a:pt x="629432" y="2735388"/>
                </a:cubicBezTo>
                <a:cubicBezTo>
                  <a:pt x="627827" y="2737535"/>
                  <a:pt x="626221" y="2739683"/>
                  <a:pt x="624616" y="2741830"/>
                </a:cubicBezTo>
                <a:cubicBezTo>
                  <a:pt x="618423" y="2742636"/>
                  <a:pt x="612459" y="2748810"/>
                  <a:pt x="608560" y="2734314"/>
                </a:cubicBezTo>
                <a:cubicBezTo>
                  <a:pt x="604202" y="2717671"/>
                  <a:pt x="567962" y="2706665"/>
                  <a:pt x="555806" y="2715792"/>
                </a:cubicBezTo>
                <a:cubicBezTo>
                  <a:pt x="546173" y="2722771"/>
                  <a:pt x="526906" y="2711765"/>
                  <a:pt x="523466" y="2697538"/>
                </a:cubicBezTo>
                <a:cubicBezTo>
                  <a:pt x="522319" y="2692438"/>
                  <a:pt x="520255" y="2687607"/>
                  <a:pt x="517273" y="2678747"/>
                </a:cubicBezTo>
                <a:cubicBezTo>
                  <a:pt x="525071" y="2661299"/>
                  <a:pt x="544338" y="2667473"/>
                  <a:pt x="558559" y="2665057"/>
                </a:cubicBezTo>
                <a:cubicBezTo>
                  <a:pt x="573008" y="2662372"/>
                  <a:pt x="588834" y="2644924"/>
                  <a:pt x="604202" y="2669890"/>
                </a:cubicBezTo>
                <a:cubicBezTo>
                  <a:pt x="605120" y="2666668"/>
                  <a:pt x="606037" y="2663178"/>
                  <a:pt x="607184" y="2659957"/>
                </a:cubicBezTo>
                <a:cubicBezTo>
                  <a:pt x="599844" y="2652172"/>
                  <a:pt x="592505" y="2644118"/>
                  <a:pt x="584247" y="2635529"/>
                </a:cubicBezTo>
                <a:cubicBezTo>
                  <a:pt x="570256" y="2650561"/>
                  <a:pt x="557641" y="2636872"/>
                  <a:pt x="544338" y="2633919"/>
                </a:cubicBezTo>
                <a:cubicBezTo>
                  <a:pt x="523466" y="2629624"/>
                  <a:pt x="502594" y="2624791"/>
                  <a:pt x="481950" y="2619960"/>
                </a:cubicBezTo>
                <a:cubicBezTo>
                  <a:pt x="480804" y="2622644"/>
                  <a:pt x="479657" y="2625059"/>
                  <a:pt x="478510" y="2627744"/>
                </a:cubicBezTo>
                <a:cubicBezTo>
                  <a:pt x="482180" y="2633114"/>
                  <a:pt x="486079" y="2638482"/>
                  <a:pt x="489290" y="2644388"/>
                </a:cubicBezTo>
                <a:cubicBezTo>
                  <a:pt x="490666" y="2647072"/>
                  <a:pt x="491813" y="2650561"/>
                  <a:pt x="491584" y="2653514"/>
                </a:cubicBezTo>
                <a:cubicBezTo>
                  <a:pt x="491355" y="2654856"/>
                  <a:pt x="486767" y="2657272"/>
                  <a:pt x="485162" y="2656467"/>
                </a:cubicBezTo>
                <a:cubicBezTo>
                  <a:pt x="473694" y="2650293"/>
                  <a:pt x="469106" y="2660225"/>
                  <a:pt x="466354" y="2668815"/>
                </a:cubicBezTo>
                <a:cubicBezTo>
                  <a:pt x="462455" y="2681700"/>
                  <a:pt x="461537" y="2695391"/>
                  <a:pt x="446399" y="2698343"/>
                </a:cubicBezTo>
                <a:cubicBezTo>
                  <a:pt x="430573" y="2701296"/>
                  <a:pt x="420710" y="2690559"/>
                  <a:pt x="410389" y="2679821"/>
                </a:cubicBezTo>
                <a:cubicBezTo>
                  <a:pt x="407637" y="2676869"/>
                  <a:pt x="405343" y="2673379"/>
                  <a:pt x="403049" y="2670426"/>
                </a:cubicBezTo>
                <a:cubicBezTo>
                  <a:pt x="381030" y="2680627"/>
                  <a:pt x="359928" y="2670426"/>
                  <a:pt x="346855" y="2645729"/>
                </a:cubicBezTo>
                <a:cubicBezTo>
                  <a:pt x="342497" y="2637408"/>
                  <a:pt x="333552" y="2632307"/>
                  <a:pt x="327588" y="2624523"/>
                </a:cubicBezTo>
                <a:cubicBezTo>
                  <a:pt x="320707" y="2615933"/>
                  <a:pt x="315432" y="2605196"/>
                  <a:pt x="308092" y="2597411"/>
                </a:cubicBezTo>
                <a:cubicBezTo>
                  <a:pt x="303964" y="2592847"/>
                  <a:pt x="296853" y="2592042"/>
                  <a:pt x="289514" y="2593115"/>
                </a:cubicBezTo>
                <a:cubicBezTo>
                  <a:pt x="285156" y="2586137"/>
                  <a:pt x="281027" y="2579426"/>
                  <a:pt x="275981" y="2571103"/>
                </a:cubicBezTo>
                <a:cubicBezTo>
                  <a:pt x="271394" y="2574324"/>
                  <a:pt x="267724" y="2577009"/>
                  <a:pt x="261302" y="2581304"/>
                </a:cubicBezTo>
                <a:cubicBezTo>
                  <a:pt x="269559" y="2587478"/>
                  <a:pt x="276210" y="2592579"/>
                  <a:pt x="285156" y="2599558"/>
                </a:cubicBezTo>
                <a:cubicBezTo>
                  <a:pt x="279880" y="2603584"/>
                  <a:pt x="275522" y="2606806"/>
                  <a:pt x="269788" y="2611100"/>
                </a:cubicBezTo>
                <a:cubicBezTo>
                  <a:pt x="283092" y="2622913"/>
                  <a:pt x="303964" y="2624791"/>
                  <a:pt x="297771" y="2651904"/>
                </a:cubicBezTo>
                <a:cubicBezTo>
                  <a:pt x="295248" y="2651098"/>
                  <a:pt x="292266" y="2651098"/>
                  <a:pt x="290431" y="2649488"/>
                </a:cubicBezTo>
                <a:cubicBezTo>
                  <a:pt x="275064" y="2635261"/>
                  <a:pt x="263595" y="2642240"/>
                  <a:pt x="253503" y="2658346"/>
                </a:cubicBezTo>
                <a:cubicBezTo>
                  <a:pt x="252815" y="2659689"/>
                  <a:pt x="250521" y="2659689"/>
                  <a:pt x="249145" y="2660494"/>
                </a:cubicBezTo>
                <a:cubicBezTo>
                  <a:pt x="235613" y="2643313"/>
                  <a:pt x="222081" y="2625866"/>
                  <a:pt x="207631" y="2607342"/>
                </a:cubicBezTo>
                <a:cubicBezTo>
                  <a:pt x="203960" y="2613249"/>
                  <a:pt x="201437" y="2617275"/>
                  <a:pt x="198685" y="2621838"/>
                </a:cubicBezTo>
                <a:cubicBezTo>
                  <a:pt x="175060" y="2614590"/>
                  <a:pt x="181942" y="2591236"/>
                  <a:pt x="179419" y="2573788"/>
                </a:cubicBezTo>
                <a:cubicBezTo>
                  <a:pt x="154188" y="2557682"/>
                  <a:pt x="150060" y="2524664"/>
                  <a:pt x="134922" y="2497283"/>
                </a:cubicBezTo>
                <a:cubicBezTo>
                  <a:pt x="145014" y="2452723"/>
                  <a:pt x="141115" y="2405209"/>
                  <a:pt x="125059" y="2357964"/>
                </a:cubicBezTo>
                <a:cubicBezTo>
                  <a:pt x="131023" y="2354743"/>
                  <a:pt x="136069" y="2352058"/>
                  <a:pt x="141344" y="2349373"/>
                </a:cubicBezTo>
                <a:cubicBezTo>
                  <a:pt x="140426" y="2348837"/>
                  <a:pt x="139509" y="2348300"/>
                  <a:pt x="138592" y="2347494"/>
                </a:cubicBezTo>
                <a:cubicBezTo>
                  <a:pt x="147996" y="2326824"/>
                  <a:pt x="157399" y="2306424"/>
                  <a:pt x="166804" y="2285754"/>
                </a:cubicBezTo>
                <a:cubicBezTo>
                  <a:pt x="167492" y="2286022"/>
                  <a:pt x="168180" y="2286559"/>
                  <a:pt x="168868" y="2286827"/>
                </a:cubicBezTo>
                <a:cubicBezTo>
                  <a:pt x="167492" y="2296491"/>
                  <a:pt x="165657" y="2306154"/>
                  <a:pt x="165198" y="2316087"/>
                </a:cubicBezTo>
                <a:cubicBezTo>
                  <a:pt x="164969" y="2320382"/>
                  <a:pt x="167033" y="2325751"/>
                  <a:pt x="169326" y="2329241"/>
                </a:cubicBezTo>
                <a:cubicBezTo>
                  <a:pt x="170015" y="2330314"/>
                  <a:pt x="175290" y="2326824"/>
                  <a:pt x="178731" y="2326019"/>
                </a:cubicBezTo>
                <a:cubicBezTo>
                  <a:pt x="185611" y="2324408"/>
                  <a:pt x="192722" y="2321188"/>
                  <a:pt x="199373" y="2322261"/>
                </a:cubicBezTo>
                <a:cubicBezTo>
                  <a:pt x="218181" y="2325483"/>
                  <a:pt x="234237" y="2320918"/>
                  <a:pt x="247310" y="2307229"/>
                </a:cubicBezTo>
                <a:cubicBezTo>
                  <a:pt x="257403" y="2314745"/>
                  <a:pt x="267494" y="2321993"/>
                  <a:pt x="278963" y="2330046"/>
                </a:cubicBezTo>
                <a:cubicBezTo>
                  <a:pt x="285615" y="2311792"/>
                  <a:pt x="279651" y="2304276"/>
                  <a:pt x="269100" y="2299444"/>
                </a:cubicBezTo>
                <a:cubicBezTo>
                  <a:pt x="259696" y="2295150"/>
                  <a:pt x="250063" y="2291660"/>
                  <a:pt x="241118" y="2286290"/>
                </a:cubicBezTo>
                <a:cubicBezTo>
                  <a:pt x="237219" y="2284144"/>
                  <a:pt x="235154" y="2277969"/>
                  <a:pt x="233778" y="2276358"/>
                </a:cubicBezTo>
                <a:cubicBezTo>
                  <a:pt x="225750" y="2276896"/>
                  <a:pt x="219557" y="2277164"/>
                  <a:pt x="215887" y="2277433"/>
                </a:cubicBezTo>
                <a:cubicBezTo>
                  <a:pt x="205796" y="2282264"/>
                  <a:pt x="197538" y="2286022"/>
                  <a:pt x="189052" y="2290048"/>
                </a:cubicBezTo>
                <a:cubicBezTo>
                  <a:pt x="187905" y="2288438"/>
                  <a:pt x="186758" y="2286827"/>
                  <a:pt x="185841" y="2284949"/>
                </a:cubicBezTo>
                <a:cubicBezTo>
                  <a:pt x="188593" y="2281191"/>
                  <a:pt x="190887" y="2275285"/>
                  <a:pt x="194327" y="2274211"/>
                </a:cubicBezTo>
                <a:cubicBezTo>
                  <a:pt x="216117" y="2266425"/>
                  <a:pt x="216117" y="2266695"/>
                  <a:pt x="205337" y="2245756"/>
                </a:cubicBezTo>
                <a:cubicBezTo>
                  <a:pt x="204878" y="2244683"/>
                  <a:pt x="204419" y="2243340"/>
                  <a:pt x="204190" y="2242267"/>
                </a:cubicBezTo>
                <a:cubicBezTo>
                  <a:pt x="202355" y="2228576"/>
                  <a:pt x="197080" y="2225086"/>
                  <a:pt x="186987" y="2233945"/>
                </a:cubicBezTo>
                <a:cubicBezTo>
                  <a:pt x="184235" y="2236361"/>
                  <a:pt x="180107" y="2236899"/>
                  <a:pt x="178042" y="2237704"/>
                </a:cubicBezTo>
                <a:cubicBezTo>
                  <a:pt x="177125" y="2246025"/>
                  <a:pt x="177354" y="2253809"/>
                  <a:pt x="174831" y="2260252"/>
                </a:cubicBezTo>
                <a:cubicBezTo>
                  <a:pt x="174143" y="2261862"/>
                  <a:pt x="163134" y="2261594"/>
                  <a:pt x="160840" y="2258373"/>
                </a:cubicBezTo>
                <a:cubicBezTo>
                  <a:pt x="156482" y="2252199"/>
                  <a:pt x="154876" y="2243340"/>
                  <a:pt x="152124" y="2235555"/>
                </a:cubicBezTo>
                <a:cubicBezTo>
                  <a:pt x="153500" y="2234750"/>
                  <a:pt x="154876" y="2233945"/>
                  <a:pt x="156253" y="2233139"/>
                </a:cubicBezTo>
                <a:cubicBezTo>
                  <a:pt x="160381" y="2236629"/>
                  <a:pt x="164281" y="2240119"/>
                  <a:pt x="169556" y="2244683"/>
                </a:cubicBezTo>
                <a:cubicBezTo>
                  <a:pt x="170703" y="2240119"/>
                  <a:pt x="172308" y="2236899"/>
                  <a:pt x="172079" y="2233945"/>
                </a:cubicBezTo>
                <a:cubicBezTo>
                  <a:pt x="171391" y="2221865"/>
                  <a:pt x="170703" y="2209517"/>
                  <a:pt x="169326" y="2197438"/>
                </a:cubicBezTo>
                <a:cubicBezTo>
                  <a:pt x="168868" y="2193142"/>
                  <a:pt x="167033" y="2188847"/>
                  <a:pt x="165198" y="2184821"/>
                </a:cubicBezTo>
                <a:cubicBezTo>
                  <a:pt x="157858" y="2168447"/>
                  <a:pt x="149372" y="2152876"/>
                  <a:pt x="143408" y="2135965"/>
                </a:cubicBezTo>
                <a:cubicBezTo>
                  <a:pt x="141573" y="2130328"/>
                  <a:pt x="146390" y="2121470"/>
                  <a:pt x="148684" y="2112879"/>
                </a:cubicBezTo>
                <a:cubicBezTo>
                  <a:pt x="143408" y="2112611"/>
                  <a:pt x="139050" y="2112074"/>
                  <a:pt x="134234" y="2111806"/>
                </a:cubicBezTo>
                <a:cubicBezTo>
                  <a:pt x="130564" y="2101873"/>
                  <a:pt x="133775" y="2086035"/>
                  <a:pt x="117490" y="2087646"/>
                </a:cubicBezTo>
                <a:cubicBezTo>
                  <a:pt x="115426" y="2087914"/>
                  <a:pt x="112444" y="2073150"/>
                  <a:pt x="109692" y="2065097"/>
                </a:cubicBezTo>
                <a:cubicBezTo>
                  <a:pt x="110838" y="2064292"/>
                  <a:pt x="112215" y="2063487"/>
                  <a:pt x="113362" y="2062682"/>
                </a:cubicBezTo>
                <a:cubicBezTo>
                  <a:pt x="117031" y="2064560"/>
                  <a:pt x="120701" y="2066977"/>
                  <a:pt x="124600" y="2067782"/>
                </a:cubicBezTo>
                <a:cubicBezTo>
                  <a:pt x="128958" y="2068855"/>
                  <a:pt x="133546" y="2068050"/>
                  <a:pt x="137904" y="2068050"/>
                </a:cubicBezTo>
                <a:cubicBezTo>
                  <a:pt x="137215" y="2063755"/>
                  <a:pt x="136069" y="2059460"/>
                  <a:pt x="135839" y="2055166"/>
                </a:cubicBezTo>
                <a:cubicBezTo>
                  <a:pt x="135610" y="2043085"/>
                  <a:pt x="135839" y="2031274"/>
                  <a:pt x="135839" y="2021610"/>
                </a:cubicBezTo>
                <a:cubicBezTo>
                  <a:pt x="139050" y="2014899"/>
                  <a:pt x="141803" y="2009262"/>
                  <a:pt x="144555" y="2003625"/>
                </a:cubicBezTo>
                <a:cubicBezTo>
                  <a:pt x="137445" y="2002819"/>
                  <a:pt x="130105" y="2000673"/>
                  <a:pt x="123454" y="2002283"/>
                </a:cubicBezTo>
                <a:cubicBezTo>
                  <a:pt x="120701" y="2003088"/>
                  <a:pt x="118637" y="2011947"/>
                  <a:pt x="117720" y="2017584"/>
                </a:cubicBezTo>
                <a:cubicBezTo>
                  <a:pt x="115655" y="2030469"/>
                  <a:pt x="114508" y="2043890"/>
                  <a:pt x="113132" y="2056776"/>
                </a:cubicBezTo>
                <a:cubicBezTo>
                  <a:pt x="111068" y="2056776"/>
                  <a:pt x="109004" y="2056776"/>
                  <a:pt x="106939" y="2056776"/>
                </a:cubicBezTo>
                <a:cubicBezTo>
                  <a:pt x="105792" y="2048723"/>
                  <a:pt x="104416" y="2040669"/>
                  <a:pt x="103040" y="2031006"/>
                </a:cubicBezTo>
                <a:cubicBezTo>
                  <a:pt x="100288" y="2030469"/>
                  <a:pt x="96618" y="2030469"/>
                  <a:pt x="93407" y="2029126"/>
                </a:cubicBezTo>
                <a:cubicBezTo>
                  <a:pt x="83544" y="2024831"/>
                  <a:pt x="80792" y="2011677"/>
                  <a:pt x="89508" y="2004699"/>
                </a:cubicBezTo>
                <a:cubicBezTo>
                  <a:pt x="100747" y="1995303"/>
                  <a:pt x="95700" y="1986714"/>
                  <a:pt x="89278" y="1979465"/>
                </a:cubicBezTo>
                <a:cubicBezTo>
                  <a:pt x="82397" y="1971680"/>
                  <a:pt x="72993" y="1967385"/>
                  <a:pt x="87902" y="1957184"/>
                </a:cubicBezTo>
                <a:cubicBezTo>
                  <a:pt x="93177" y="1953696"/>
                  <a:pt x="93865" y="1944837"/>
                  <a:pt x="89508" y="1934636"/>
                </a:cubicBezTo>
                <a:cubicBezTo>
                  <a:pt x="81021" y="1915040"/>
                  <a:pt x="72076" y="1899471"/>
                  <a:pt x="55791" y="1898933"/>
                </a:cubicBezTo>
                <a:cubicBezTo>
                  <a:pt x="49139" y="1883096"/>
                  <a:pt x="39736" y="1870211"/>
                  <a:pt x="39506" y="1857326"/>
                </a:cubicBezTo>
                <a:cubicBezTo>
                  <a:pt x="39277" y="1833166"/>
                  <a:pt x="25974" y="1820550"/>
                  <a:pt x="16570" y="1803101"/>
                </a:cubicBezTo>
                <a:cubicBezTo>
                  <a:pt x="10377" y="1791558"/>
                  <a:pt x="12212" y="1773305"/>
                  <a:pt x="12212" y="1758004"/>
                </a:cubicBezTo>
                <a:cubicBezTo>
                  <a:pt x="12212" y="1754782"/>
                  <a:pt x="19092" y="1751829"/>
                  <a:pt x="22304" y="1748071"/>
                </a:cubicBezTo>
                <a:cubicBezTo>
                  <a:pt x="25515" y="1744313"/>
                  <a:pt x="28038" y="1739750"/>
                  <a:pt x="30790" y="1735454"/>
                </a:cubicBezTo>
                <a:cubicBezTo>
                  <a:pt x="29414" y="1734112"/>
                  <a:pt x="28038" y="1732771"/>
                  <a:pt x="26662" y="1731428"/>
                </a:cubicBezTo>
                <a:cubicBezTo>
                  <a:pt x="21157" y="1734649"/>
                  <a:pt x="15652" y="1737870"/>
                  <a:pt x="10377" y="1740824"/>
                </a:cubicBezTo>
                <a:cubicBezTo>
                  <a:pt x="1431" y="1722570"/>
                  <a:pt x="2349" y="1719617"/>
                  <a:pt x="19322" y="1706732"/>
                </a:cubicBezTo>
                <a:cubicBezTo>
                  <a:pt x="-403" y="1703779"/>
                  <a:pt x="-1780" y="1702706"/>
                  <a:pt x="1202" y="1676935"/>
                </a:cubicBezTo>
                <a:cubicBezTo>
                  <a:pt x="3266" y="1660024"/>
                  <a:pt x="7395" y="1643381"/>
                  <a:pt x="10606" y="1626738"/>
                </a:cubicBezTo>
                <a:cubicBezTo>
                  <a:pt x="10836" y="1625126"/>
                  <a:pt x="10836" y="1623248"/>
                  <a:pt x="10606" y="1621368"/>
                </a:cubicBezTo>
                <a:cubicBezTo>
                  <a:pt x="8083" y="1604726"/>
                  <a:pt x="5331" y="1588350"/>
                  <a:pt x="2578" y="1570634"/>
                </a:cubicBezTo>
                <a:cubicBezTo>
                  <a:pt x="11294" y="1568755"/>
                  <a:pt x="17946" y="1567144"/>
                  <a:pt x="22533" y="1566070"/>
                </a:cubicBezTo>
                <a:cubicBezTo>
                  <a:pt x="24139" y="1546205"/>
                  <a:pt x="26203" y="1528221"/>
                  <a:pt x="26662" y="1510234"/>
                </a:cubicBezTo>
                <a:cubicBezTo>
                  <a:pt x="26662" y="1505940"/>
                  <a:pt x="21845" y="1501376"/>
                  <a:pt x="19092" y="1497350"/>
                </a:cubicBezTo>
                <a:cubicBezTo>
                  <a:pt x="15423" y="1491444"/>
                  <a:pt x="11524" y="1485807"/>
                  <a:pt x="7166" y="1479096"/>
                </a:cubicBezTo>
                <a:cubicBezTo>
                  <a:pt x="16570" y="1470506"/>
                  <a:pt x="22304" y="1464064"/>
                  <a:pt x="10836" y="1450641"/>
                </a:cubicBezTo>
                <a:cubicBezTo>
                  <a:pt x="2120" y="1440440"/>
                  <a:pt x="14964" y="1421650"/>
                  <a:pt x="33313" y="1416818"/>
                </a:cubicBezTo>
                <a:cubicBezTo>
                  <a:pt x="31020" y="1407691"/>
                  <a:pt x="28726" y="1398028"/>
                  <a:pt x="27120" y="1389706"/>
                </a:cubicBezTo>
                <a:cubicBezTo>
                  <a:pt x="24139" y="1373868"/>
                  <a:pt x="27808" y="1350783"/>
                  <a:pt x="36754" y="1338971"/>
                </a:cubicBezTo>
                <a:cubicBezTo>
                  <a:pt x="43635" y="1329845"/>
                  <a:pt x="44781" y="1321255"/>
                  <a:pt x="46387" y="1312396"/>
                </a:cubicBezTo>
                <a:cubicBezTo>
                  <a:pt x="48681" y="1301121"/>
                  <a:pt x="47992" y="1289042"/>
                  <a:pt x="48681" y="1278841"/>
                </a:cubicBezTo>
                <a:cubicBezTo>
                  <a:pt x="52580" y="1276962"/>
                  <a:pt x="53727" y="1275888"/>
                  <a:pt x="54415" y="1276157"/>
                </a:cubicBezTo>
                <a:cubicBezTo>
                  <a:pt x="73681" y="1286894"/>
                  <a:pt x="86755" y="1284746"/>
                  <a:pt x="94783" y="1257635"/>
                </a:cubicBezTo>
                <a:cubicBezTo>
                  <a:pt x="98912" y="1243944"/>
                  <a:pt x="110609" y="1233743"/>
                  <a:pt x="125518" y="1239649"/>
                </a:cubicBezTo>
                <a:cubicBezTo>
                  <a:pt x="129876" y="1241260"/>
                  <a:pt x="132858" y="1247970"/>
                  <a:pt x="136298" y="1252534"/>
                </a:cubicBezTo>
                <a:lnTo>
                  <a:pt x="131711" y="1256024"/>
                </a:lnTo>
                <a:cubicBezTo>
                  <a:pt x="127582" y="1260587"/>
                  <a:pt x="123224" y="1265151"/>
                  <a:pt x="119096" y="1269445"/>
                </a:cubicBezTo>
                <a:cubicBezTo>
                  <a:pt x="123454" y="1272935"/>
                  <a:pt x="127582" y="1276962"/>
                  <a:pt x="132170" y="1280183"/>
                </a:cubicBezTo>
                <a:cubicBezTo>
                  <a:pt x="135610" y="1282599"/>
                  <a:pt x="139738" y="1283673"/>
                  <a:pt x="144097" y="1285552"/>
                </a:cubicBezTo>
                <a:cubicBezTo>
                  <a:pt x="138592" y="1300316"/>
                  <a:pt x="134463" y="1315349"/>
                  <a:pt x="127353" y="1327696"/>
                </a:cubicBezTo>
                <a:cubicBezTo>
                  <a:pt x="124830" y="1332261"/>
                  <a:pt x="114738" y="1331454"/>
                  <a:pt x="108086" y="1332261"/>
                </a:cubicBezTo>
                <a:cubicBezTo>
                  <a:pt x="103958" y="1332798"/>
                  <a:pt x="98682" y="1330381"/>
                  <a:pt x="95471" y="1332798"/>
                </a:cubicBezTo>
                <a:cubicBezTo>
                  <a:pt x="92948" y="1334676"/>
                  <a:pt x="92948" y="1341387"/>
                  <a:pt x="91801" y="1345682"/>
                </a:cubicBezTo>
                <a:cubicBezTo>
                  <a:pt x="95930" y="1347025"/>
                  <a:pt x="100288" y="1347830"/>
                  <a:pt x="104187" y="1349977"/>
                </a:cubicBezTo>
                <a:cubicBezTo>
                  <a:pt x="107857" y="1351856"/>
                  <a:pt x="112903" y="1354004"/>
                  <a:pt x="114050" y="1357494"/>
                </a:cubicBezTo>
                <a:cubicBezTo>
                  <a:pt x="115197" y="1360714"/>
                  <a:pt x="112215" y="1366084"/>
                  <a:pt x="110380" y="1370110"/>
                </a:cubicBezTo>
                <a:cubicBezTo>
                  <a:pt x="105792" y="1379774"/>
                  <a:pt x="100976" y="1389169"/>
                  <a:pt x="96159" y="1398833"/>
                </a:cubicBezTo>
                <a:cubicBezTo>
                  <a:pt x="96847" y="1400980"/>
                  <a:pt x="97536" y="1403397"/>
                  <a:pt x="98453" y="1405544"/>
                </a:cubicBezTo>
                <a:cubicBezTo>
                  <a:pt x="92031" y="1402859"/>
                  <a:pt x="85838" y="1400175"/>
                  <a:pt x="80563" y="1398028"/>
                </a:cubicBezTo>
                <a:cubicBezTo>
                  <a:pt x="76892" y="1404202"/>
                  <a:pt x="73681" y="1412255"/>
                  <a:pt x="68406" y="1417892"/>
                </a:cubicBezTo>
                <a:cubicBezTo>
                  <a:pt x="59920" y="1427019"/>
                  <a:pt x="55791" y="1434267"/>
                  <a:pt x="66801" y="1444737"/>
                </a:cubicBezTo>
                <a:cubicBezTo>
                  <a:pt x="70470" y="1448225"/>
                  <a:pt x="72076" y="1454936"/>
                  <a:pt x="70700" y="1460037"/>
                </a:cubicBezTo>
                <a:cubicBezTo>
                  <a:pt x="68636" y="1466748"/>
                  <a:pt x="63131" y="1476948"/>
                  <a:pt x="65195" y="1479633"/>
                </a:cubicBezTo>
                <a:cubicBezTo>
                  <a:pt x="69782" y="1485807"/>
                  <a:pt x="78039" y="1488492"/>
                  <a:pt x="84691" y="1492518"/>
                </a:cubicBezTo>
                <a:cubicBezTo>
                  <a:pt x="69094" y="1511040"/>
                  <a:pt x="71158" y="1536274"/>
                  <a:pt x="80563" y="1563654"/>
                </a:cubicBezTo>
                <a:cubicBezTo>
                  <a:pt x="77351" y="1565802"/>
                  <a:pt x="73911" y="1567949"/>
                  <a:pt x="70700" y="1570097"/>
                </a:cubicBezTo>
                <a:cubicBezTo>
                  <a:pt x="70241" y="1571707"/>
                  <a:pt x="69782" y="1573318"/>
                  <a:pt x="69324" y="1574660"/>
                </a:cubicBezTo>
                <a:cubicBezTo>
                  <a:pt x="73223" y="1575733"/>
                  <a:pt x="77351" y="1577881"/>
                  <a:pt x="81021" y="1577613"/>
                </a:cubicBezTo>
                <a:cubicBezTo>
                  <a:pt x="94324" y="1576271"/>
                  <a:pt x="103270" y="1585934"/>
                  <a:pt x="103958" y="1605262"/>
                </a:cubicBezTo>
                <a:cubicBezTo>
                  <a:pt x="99600" y="1602041"/>
                  <a:pt x="95930" y="1596940"/>
                  <a:pt x="92031" y="1596404"/>
                </a:cubicBezTo>
                <a:cubicBezTo>
                  <a:pt x="75746" y="1594525"/>
                  <a:pt x="62213" y="1589962"/>
                  <a:pt x="60149" y="1567144"/>
                </a:cubicBezTo>
                <a:cubicBezTo>
                  <a:pt x="59920" y="1565534"/>
                  <a:pt x="54644" y="1562580"/>
                  <a:pt x="52580" y="1563386"/>
                </a:cubicBezTo>
                <a:cubicBezTo>
                  <a:pt x="50286" y="1564191"/>
                  <a:pt x="47304" y="1569023"/>
                  <a:pt x="47763" y="1571438"/>
                </a:cubicBezTo>
                <a:cubicBezTo>
                  <a:pt x="50745" y="1588350"/>
                  <a:pt x="54644" y="1605262"/>
                  <a:pt x="58543" y="1624321"/>
                </a:cubicBezTo>
                <a:cubicBezTo>
                  <a:pt x="70929" y="1617610"/>
                  <a:pt x="80333" y="1612510"/>
                  <a:pt x="89278" y="1607410"/>
                </a:cubicBezTo>
                <a:cubicBezTo>
                  <a:pt x="91801" y="1614657"/>
                  <a:pt x="92948" y="1623248"/>
                  <a:pt x="97306" y="1627811"/>
                </a:cubicBezTo>
                <a:cubicBezTo>
                  <a:pt x="101205" y="1631838"/>
                  <a:pt x="108774" y="1631033"/>
                  <a:pt x="114279" y="1632374"/>
                </a:cubicBezTo>
                <a:cubicBezTo>
                  <a:pt x="110150" y="1643648"/>
                  <a:pt x="107169" y="1651703"/>
                  <a:pt x="104416" y="1659755"/>
                </a:cubicBezTo>
                <a:cubicBezTo>
                  <a:pt x="100747" y="1670493"/>
                  <a:pt x="91342" y="1670225"/>
                  <a:pt x="83086" y="1658949"/>
                </a:cubicBezTo>
                <a:cubicBezTo>
                  <a:pt x="76892" y="1650897"/>
                  <a:pt x="71388" y="1642038"/>
                  <a:pt x="63819" y="1630764"/>
                </a:cubicBezTo>
                <a:cubicBezTo>
                  <a:pt x="54644" y="1649823"/>
                  <a:pt x="56938" y="1663782"/>
                  <a:pt x="64736" y="1678009"/>
                </a:cubicBezTo>
                <a:cubicBezTo>
                  <a:pt x="67030" y="1682036"/>
                  <a:pt x="69094" y="1687673"/>
                  <a:pt x="68636" y="1692237"/>
                </a:cubicBezTo>
                <a:cubicBezTo>
                  <a:pt x="68406" y="1694384"/>
                  <a:pt x="61754" y="1695189"/>
                  <a:pt x="58314" y="1697605"/>
                </a:cubicBezTo>
                <a:cubicBezTo>
                  <a:pt x="53727" y="1700558"/>
                  <a:pt x="49369" y="1704316"/>
                  <a:pt x="45928" y="1709684"/>
                </a:cubicBezTo>
                <a:cubicBezTo>
                  <a:pt x="74599" y="1700826"/>
                  <a:pt x="64277" y="1735454"/>
                  <a:pt x="75746" y="1745118"/>
                </a:cubicBezTo>
                <a:cubicBezTo>
                  <a:pt x="71847" y="1745924"/>
                  <a:pt x="68177" y="1746730"/>
                  <a:pt x="59461" y="1748340"/>
                </a:cubicBezTo>
                <a:cubicBezTo>
                  <a:pt x="71847" y="1764983"/>
                  <a:pt x="82397" y="1779211"/>
                  <a:pt x="93636" y="1793975"/>
                </a:cubicBezTo>
                <a:cubicBezTo>
                  <a:pt x="92260" y="1795048"/>
                  <a:pt x="89049" y="1797195"/>
                  <a:pt x="84462" y="1800148"/>
                </a:cubicBezTo>
                <a:cubicBezTo>
                  <a:pt x="90425" y="1805249"/>
                  <a:pt x="95700" y="1809813"/>
                  <a:pt x="103958" y="1816792"/>
                </a:cubicBezTo>
                <a:cubicBezTo>
                  <a:pt x="96847" y="1817865"/>
                  <a:pt x="93177" y="1818402"/>
                  <a:pt x="89049" y="1818940"/>
                </a:cubicBezTo>
                <a:cubicBezTo>
                  <a:pt x="89049" y="1825381"/>
                  <a:pt x="89049" y="1832093"/>
                  <a:pt x="89049" y="1838535"/>
                </a:cubicBezTo>
                <a:cubicBezTo>
                  <a:pt x="89966" y="1837999"/>
                  <a:pt x="90654" y="1837192"/>
                  <a:pt x="91572" y="1836656"/>
                </a:cubicBezTo>
                <a:cubicBezTo>
                  <a:pt x="96159" y="1844440"/>
                  <a:pt x="101205" y="1852226"/>
                  <a:pt x="105563" y="1860279"/>
                </a:cubicBezTo>
                <a:cubicBezTo>
                  <a:pt x="112444" y="1873433"/>
                  <a:pt x="119554" y="1886586"/>
                  <a:pt x="125518" y="1900544"/>
                </a:cubicBezTo>
                <a:cubicBezTo>
                  <a:pt x="128499" y="1907793"/>
                  <a:pt x="128958" y="1916382"/>
                  <a:pt x="130564" y="1924167"/>
                </a:cubicBezTo>
                <a:cubicBezTo>
                  <a:pt x="131023" y="1926851"/>
                  <a:pt x="130564" y="1931952"/>
                  <a:pt x="131481" y="1932489"/>
                </a:cubicBezTo>
                <a:cubicBezTo>
                  <a:pt x="153042" y="1940542"/>
                  <a:pt x="142949" y="1973828"/>
                  <a:pt x="161528" y="1984566"/>
                </a:cubicBezTo>
                <a:cubicBezTo>
                  <a:pt x="162216" y="1985102"/>
                  <a:pt x="158547" y="1996915"/>
                  <a:pt x="156253" y="2003356"/>
                </a:cubicBezTo>
                <a:cubicBezTo>
                  <a:pt x="154418" y="2008457"/>
                  <a:pt x="151665" y="2013289"/>
                  <a:pt x="149372" y="2018120"/>
                </a:cubicBezTo>
                <a:cubicBezTo>
                  <a:pt x="154188" y="2018925"/>
                  <a:pt x="159464" y="2021878"/>
                  <a:pt x="163592" y="2020268"/>
                </a:cubicBezTo>
                <a:cubicBezTo>
                  <a:pt x="175060" y="2015705"/>
                  <a:pt x="181942" y="2020537"/>
                  <a:pt x="189281" y="2030469"/>
                </a:cubicBezTo>
                <a:cubicBezTo>
                  <a:pt x="193410" y="2036106"/>
                  <a:pt x="200520" y="2039327"/>
                  <a:pt x="206942" y="2041743"/>
                </a:cubicBezTo>
                <a:cubicBezTo>
                  <a:pt x="217264" y="2045770"/>
                  <a:pt x="228044" y="2048454"/>
                  <a:pt x="238595" y="2051676"/>
                </a:cubicBezTo>
                <a:cubicBezTo>
                  <a:pt x="238595" y="2053286"/>
                  <a:pt x="238595" y="2055166"/>
                  <a:pt x="238365" y="2056776"/>
                </a:cubicBezTo>
                <a:cubicBezTo>
                  <a:pt x="230796" y="2061607"/>
                  <a:pt x="223227" y="2066170"/>
                  <a:pt x="211988" y="2073150"/>
                </a:cubicBezTo>
                <a:cubicBezTo>
                  <a:pt x="232631" y="2082277"/>
                  <a:pt x="248228" y="2089525"/>
                  <a:pt x="264283" y="2096773"/>
                </a:cubicBezTo>
                <a:cubicBezTo>
                  <a:pt x="258320" y="2076640"/>
                  <a:pt x="253274" y="2059729"/>
                  <a:pt x="248687" y="2042817"/>
                </a:cubicBezTo>
                <a:cubicBezTo>
                  <a:pt x="248457" y="2042012"/>
                  <a:pt x="251439" y="2039864"/>
                  <a:pt x="255109" y="2036374"/>
                </a:cubicBezTo>
                <a:cubicBezTo>
                  <a:pt x="255568" y="2044159"/>
                  <a:pt x="255797" y="2048991"/>
                  <a:pt x="256026" y="2054628"/>
                </a:cubicBezTo>
                <a:cubicBezTo>
                  <a:pt x="257403" y="2054360"/>
                  <a:pt x="259926" y="2054628"/>
                  <a:pt x="260155" y="2054091"/>
                </a:cubicBezTo>
                <a:cubicBezTo>
                  <a:pt x="263137" y="2040132"/>
                  <a:pt x="266118" y="2026441"/>
                  <a:pt x="267724" y="2012215"/>
                </a:cubicBezTo>
                <a:cubicBezTo>
                  <a:pt x="267953" y="2010872"/>
                  <a:pt x="259467" y="2008189"/>
                  <a:pt x="253962" y="2005504"/>
                </a:cubicBezTo>
                <a:cubicBezTo>
                  <a:pt x="253733" y="1998525"/>
                  <a:pt x="253274" y="1988055"/>
                  <a:pt x="252815" y="1977586"/>
                </a:cubicBezTo>
                <a:cubicBezTo>
                  <a:pt x="251210" y="1977318"/>
                  <a:pt x="249604" y="1977318"/>
                  <a:pt x="247999" y="1977049"/>
                </a:cubicBezTo>
                <a:cubicBezTo>
                  <a:pt x="241806" y="1986177"/>
                  <a:pt x="231943" y="1994766"/>
                  <a:pt x="231026" y="2004431"/>
                </a:cubicBezTo>
                <a:cubicBezTo>
                  <a:pt x="230337" y="2011947"/>
                  <a:pt x="240888" y="2021073"/>
                  <a:pt x="248228" y="2032616"/>
                </a:cubicBezTo>
                <a:cubicBezTo>
                  <a:pt x="247081" y="2034227"/>
                  <a:pt x="243182" y="2039595"/>
                  <a:pt x="239283" y="2045233"/>
                </a:cubicBezTo>
                <a:cubicBezTo>
                  <a:pt x="238824" y="2043354"/>
                  <a:pt x="238595" y="2041475"/>
                  <a:pt x="238136" y="2039327"/>
                </a:cubicBezTo>
                <a:cubicBezTo>
                  <a:pt x="226897" y="2036374"/>
                  <a:pt x="215658" y="2033152"/>
                  <a:pt x="204419" y="2030737"/>
                </a:cubicBezTo>
                <a:cubicBezTo>
                  <a:pt x="194098" y="2028589"/>
                  <a:pt x="191346" y="2022953"/>
                  <a:pt x="191346" y="2010336"/>
                </a:cubicBezTo>
                <a:cubicBezTo>
                  <a:pt x="191346" y="2000403"/>
                  <a:pt x="184923" y="1990472"/>
                  <a:pt x="181024" y="1981076"/>
                </a:cubicBezTo>
                <a:cubicBezTo>
                  <a:pt x="177584" y="1973023"/>
                  <a:pt x="173455" y="1965775"/>
                  <a:pt x="169785" y="1957990"/>
                </a:cubicBezTo>
                <a:cubicBezTo>
                  <a:pt x="171161" y="1956379"/>
                  <a:pt x="172538" y="1954769"/>
                  <a:pt x="173684" y="1952890"/>
                </a:cubicBezTo>
                <a:cubicBezTo>
                  <a:pt x="188822" y="1965775"/>
                  <a:pt x="204190" y="1978659"/>
                  <a:pt x="217722" y="1990203"/>
                </a:cubicBezTo>
                <a:cubicBezTo>
                  <a:pt x="221851" y="1987250"/>
                  <a:pt x="225980" y="1984834"/>
                  <a:pt x="229191" y="1981344"/>
                </a:cubicBezTo>
                <a:cubicBezTo>
                  <a:pt x="232172" y="1978123"/>
                  <a:pt x="234925" y="1974096"/>
                  <a:pt x="236760" y="1969802"/>
                </a:cubicBezTo>
                <a:cubicBezTo>
                  <a:pt x="238595" y="1965775"/>
                  <a:pt x="239512" y="1960944"/>
                  <a:pt x="240659" y="1956379"/>
                </a:cubicBezTo>
                <a:cubicBezTo>
                  <a:pt x="244329" y="1959064"/>
                  <a:pt x="247999" y="1961749"/>
                  <a:pt x="251439" y="1964702"/>
                </a:cubicBezTo>
                <a:cubicBezTo>
                  <a:pt x="252815" y="1965775"/>
                  <a:pt x="253962" y="1967654"/>
                  <a:pt x="256026" y="1970607"/>
                </a:cubicBezTo>
                <a:cubicBezTo>
                  <a:pt x="257861" y="1953696"/>
                  <a:pt x="258779" y="1938932"/>
                  <a:pt x="261531" y="1924705"/>
                </a:cubicBezTo>
                <a:cubicBezTo>
                  <a:pt x="264742" y="1909134"/>
                  <a:pt x="269788" y="1894102"/>
                  <a:pt x="274146" y="1877996"/>
                </a:cubicBezTo>
                <a:cubicBezTo>
                  <a:pt x="284009" y="1880411"/>
                  <a:pt x="282174" y="1867527"/>
                  <a:pt x="284468" y="1859204"/>
                </a:cubicBezTo>
                <a:cubicBezTo>
                  <a:pt x="287220" y="1850078"/>
                  <a:pt x="287908" y="1837730"/>
                  <a:pt x="299147" y="1852763"/>
                </a:cubicBezTo>
                <a:cubicBezTo>
                  <a:pt x="300982" y="1855178"/>
                  <a:pt x="307404" y="1853031"/>
                  <a:pt x="315661" y="1853031"/>
                </a:cubicBezTo>
                <a:cubicBezTo>
                  <a:pt x="307175" y="1839877"/>
                  <a:pt x="301899" y="1831824"/>
                  <a:pt x="296853" y="1823503"/>
                </a:cubicBezTo>
                <a:cubicBezTo>
                  <a:pt x="295936" y="1822160"/>
                  <a:pt x="295477" y="1820013"/>
                  <a:pt x="295706" y="1818402"/>
                </a:cubicBezTo>
                <a:cubicBezTo>
                  <a:pt x="299606" y="1797733"/>
                  <a:pt x="303276" y="1776795"/>
                  <a:pt x="308092" y="1756393"/>
                </a:cubicBezTo>
                <a:cubicBezTo>
                  <a:pt x="308551" y="1754246"/>
                  <a:pt x="314744" y="1753977"/>
                  <a:pt x="318184" y="1752635"/>
                </a:cubicBezTo>
                <a:cubicBezTo>
                  <a:pt x="319102" y="1756930"/>
                  <a:pt x="321395" y="1761494"/>
                  <a:pt x="320707" y="1765520"/>
                </a:cubicBezTo>
                <a:cubicBezTo>
                  <a:pt x="320019" y="1770083"/>
                  <a:pt x="316120" y="1773841"/>
                  <a:pt x="314973" y="1778673"/>
                </a:cubicBezTo>
                <a:cubicBezTo>
                  <a:pt x="313826" y="1783506"/>
                  <a:pt x="314055" y="1788874"/>
                  <a:pt x="313826" y="1794243"/>
                </a:cubicBezTo>
                <a:cubicBezTo>
                  <a:pt x="317955" y="1793169"/>
                  <a:pt x="322083" y="1792632"/>
                  <a:pt x="325983" y="1790485"/>
                </a:cubicBezTo>
                <a:cubicBezTo>
                  <a:pt x="329194" y="1788874"/>
                  <a:pt x="331717" y="1785653"/>
                  <a:pt x="335157" y="1782699"/>
                </a:cubicBezTo>
                <a:cubicBezTo>
                  <a:pt x="328965" y="1767667"/>
                  <a:pt x="329653" y="1754514"/>
                  <a:pt x="340203" y="1742166"/>
                </a:cubicBezTo>
                <a:cubicBezTo>
                  <a:pt x="344332" y="1737334"/>
                  <a:pt x="346626" y="1729281"/>
                  <a:pt x="348231" y="1722302"/>
                </a:cubicBezTo>
                <a:cubicBezTo>
                  <a:pt x="350983" y="1710759"/>
                  <a:pt x="353277" y="1700826"/>
                  <a:pt x="366810" y="1700289"/>
                </a:cubicBezTo>
                <a:cubicBezTo>
                  <a:pt x="374378" y="1700021"/>
                  <a:pt x="379425" y="1685526"/>
                  <a:pt x="390205" y="1691967"/>
                </a:cubicBezTo>
                <a:cubicBezTo>
                  <a:pt x="391122" y="1692505"/>
                  <a:pt x="395021" y="1685794"/>
                  <a:pt x="395710" y="1679351"/>
                </a:cubicBezTo>
                <a:cubicBezTo>
                  <a:pt x="391581" y="1680693"/>
                  <a:pt x="387452" y="1682036"/>
                  <a:pt x="382865" y="1683378"/>
                </a:cubicBezTo>
                <a:cubicBezTo>
                  <a:pt x="382177" y="1681768"/>
                  <a:pt x="380801" y="1680156"/>
                  <a:pt x="381030" y="1678814"/>
                </a:cubicBezTo>
                <a:cubicBezTo>
                  <a:pt x="382406" y="1673177"/>
                  <a:pt x="384471" y="1667809"/>
                  <a:pt x="386076" y="1662171"/>
                </a:cubicBezTo>
                <a:cubicBezTo>
                  <a:pt x="387911" y="1655997"/>
                  <a:pt x="389976" y="1649823"/>
                  <a:pt x="391810" y="1643648"/>
                </a:cubicBezTo>
                <a:cubicBezTo>
                  <a:pt x="386764" y="1642843"/>
                  <a:pt x="381718" y="1642038"/>
                  <a:pt x="375755" y="1641233"/>
                </a:cubicBezTo>
                <a:cubicBezTo>
                  <a:pt x="373461" y="1627006"/>
                  <a:pt x="375067" y="1614657"/>
                  <a:pt x="391810" y="1611436"/>
                </a:cubicBezTo>
                <a:cubicBezTo>
                  <a:pt x="395480" y="1610631"/>
                  <a:pt x="401444" y="1603115"/>
                  <a:pt x="400985" y="1600430"/>
                </a:cubicBezTo>
                <a:cubicBezTo>
                  <a:pt x="396856" y="1581103"/>
                  <a:pt x="407178" y="1575733"/>
                  <a:pt x="421628" y="1573318"/>
                </a:cubicBezTo>
                <a:cubicBezTo>
                  <a:pt x="421857" y="1571707"/>
                  <a:pt x="421857" y="1570097"/>
                  <a:pt x="422087" y="1568485"/>
                </a:cubicBezTo>
                <a:cubicBezTo>
                  <a:pt x="414517" y="1564727"/>
                  <a:pt x="406949" y="1560701"/>
                  <a:pt x="399379" y="1556943"/>
                </a:cubicBezTo>
                <a:cubicBezTo>
                  <a:pt x="401444" y="1553991"/>
                  <a:pt x="403278" y="1551306"/>
                  <a:pt x="405343" y="1548353"/>
                </a:cubicBezTo>
                <a:cubicBezTo>
                  <a:pt x="409013" y="1547280"/>
                  <a:pt x="412682" y="1545937"/>
                  <a:pt x="417040" y="1544595"/>
                </a:cubicBezTo>
                <a:cubicBezTo>
                  <a:pt x="411306" y="1535469"/>
                  <a:pt x="406031" y="1527146"/>
                  <a:pt x="398232" y="1514798"/>
                </a:cubicBezTo>
                <a:cubicBezTo>
                  <a:pt x="395021" y="1516409"/>
                  <a:pt x="387452" y="1520435"/>
                  <a:pt x="378278" y="1525536"/>
                </a:cubicBezTo>
                <a:cubicBezTo>
                  <a:pt x="381948" y="1538152"/>
                  <a:pt x="408783" y="1545132"/>
                  <a:pt x="385617" y="1562580"/>
                </a:cubicBezTo>
                <a:cubicBezTo>
                  <a:pt x="380801" y="1558017"/>
                  <a:pt x="376214" y="1553723"/>
                  <a:pt x="371626" y="1549427"/>
                </a:cubicBezTo>
                <a:cubicBezTo>
                  <a:pt x="374837" y="1530368"/>
                  <a:pt x="374837" y="1530368"/>
                  <a:pt x="351213" y="1509429"/>
                </a:cubicBezTo>
                <a:cubicBezTo>
                  <a:pt x="347772" y="1512651"/>
                  <a:pt x="344332" y="1515604"/>
                  <a:pt x="339286" y="1520167"/>
                </a:cubicBezTo>
                <a:cubicBezTo>
                  <a:pt x="333781" y="1488760"/>
                  <a:pt x="353736" y="1469970"/>
                  <a:pt x="361076" y="1447152"/>
                </a:cubicBezTo>
                <a:cubicBezTo>
                  <a:pt x="350754" y="1447152"/>
                  <a:pt x="341579" y="1447152"/>
                  <a:pt x="332176" y="1447152"/>
                </a:cubicBezTo>
                <a:cubicBezTo>
                  <a:pt x="331946" y="1445542"/>
                  <a:pt x="331487" y="1444199"/>
                  <a:pt x="331258" y="1442589"/>
                </a:cubicBezTo>
                <a:cubicBezTo>
                  <a:pt x="340891" y="1436146"/>
                  <a:pt x="353277" y="1432119"/>
                  <a:pt x="351671" y="1410644"/>
                </a:cubicBezTo>
                <a:cubicBezTo>
                  <a:pt x="347314" y="1418697"/>
                  <a:pt x="344791" y="1423262"/>
                  <a:pt x="342497" y="1427556"/>
                </a:cubicBezTo>
                <a:cubicBezTo>
                  <a:pt x="336533" y="1423529"/>
                  <a:pt x="331029" y="1419771"/>
                  <a:pt x="324148" y="1415477"/>
                </a:cubicBezTo>
                <a:cubicBezTo>
                  <a:pt x="325753" y="1411718"/>
                  <a:pt x="328276" y="1406618"/>
                  <a:pt x="328505" y="1406081"/>
                </a:cubicBezTo>
                <a:cubicBezTo>
                  <a:pt x="326212" y="1394270"/>
                  <a:pt x="325983" y="1385411"/>
                  <a:pt x="322771" y="1378700"/>
                </a:cubicBezTo>
                <a:cubicBezTo>
                  <a:pt x="319790" y="1372795"/>
                  <a:pt x="313597" y="1369036"/>
                  <a:pt x="308780" y="1364204"/>
                </a:cubicBezTo>
                <a:cubicBezTo>
                  <a:pt x="306487" y="1368768"/>
                  <a:pt x="304193" y="1373063"/>
                  <a:pt x="302129" y="1377895"/>
                </a:cubicBezTo>
                <a:cubicBezTo>
                  <a:pt x="301441" y="1379774"/>
                  <a:pt x="301670" y="1382189"/>
                  <a:pt x="301441" y="1385679"/>
                </a:cubicBezTo>
                <a:cubicBezTo>
                  <a:pt x="287679" y="1363399"/>
                  <a:pt x="293642" y="1333066"/>
                  <a:pt x="314973" y="1309174"/>
                </a:cubicBezTo>
                <a:cubicBezTo>
                  <a:pt x="308551" y="1305953"/>
                  <a:pt x="300294" y="1304611"/>
                  <a:pt x="296394" y="1298975"/>
                </a:cubicBezTo>
                <a:cubicBezTo>
                  <a:pt x="292266" y="1292800"/>
                  <a:pt x="292266" y="1282599"/>
                  <a:pt x="291119" y="1277498"/>
                </a:cubicBezTo>
                <a:cubicBezTo>
                  <a:pt x="283092" y="1275083"/>
                  <a:pt x="275522" y="1275620"/>
                  <a:pt x="272541" y="1271325"/>
                </a:cubicBezTo>
                <a:cubicBezTo>
                  <a:pt x="267265" y="1264346"/>
                  <a:pt x="262678" y="1254950"/>
                  <a:pt x="261760" y="1245823"/>
                </a:cubicBezTo>
                <a:cubicBezTo>
                  <a:pt x="261072" y="1237771"/>
                  <a:pt x="265660" y="1228911"/>
                  <a:pt x="268642" y="1217637"/>
                </a:cubicBezTo>
                <a:cubicBezTo>
                  <a:pt x="267036" y="1214952"/>
                  <a:pt x="263137" y="1208779"/>
                  <a:pt x="256485" y="1198041"/>
                </a:cubicBezTo>
                <a:cubicBezTo>
                  <a:pt x="278733" y="1206363"/>
                  <a:pt x="291119" y="1198310"/>
                  <a:pt x="293642" y="1177640"/>
                </a:cubicBezTo>
                <a:cubicBezTo>
                  <a:pt x="296165" y="1158312"/>
                  <a:pt x="294330" y="1157776"/>
                  <a:pt x="285844" y="1155359"/>
                </a:cubicBezTo>
                <a:cubicBezTo>
                  <a:pt x="282633" y="1163144"/>
                  <a:pt x="281027" y="1174955"/>
                  <a:pt x="276899" y="1176298"/>
                </a:cubicBezTo>
                <a:cubicBezTo>
                  <a:pt x="265201" y="1179788"/>
                  <a:pt x="254880" y="1174955"/>
                  <a:pt x="251898" y="1158581"/>
                </a:cubicBezTo>
                <a:cubicBezTo>
                  <a:pt x="250521" y="1151333"/>
                  <a:pt x="248457" y="1144353"/>
                  <a:pt x="247081" y="1137106"/>
                </a:cubicBezTo>
                <a:cubicBezTo>
                  <a:pt x="243641" y="1116972"/>
                  <a:pt x="251210" y="1103551"/>
                  <a:pt x="269100" y="1098719"/>
                </a:cubicBezTo>
                <a:cubicBezTo>
                  <a:pt x="279421" y="1095767"/>
                  <a:pt x="287908" y="1093082"/>
                  <a:pt x="282633" y="1075902"/>
                </a:cubicBezTo>
                <a:cubicBezTo>
                  <a:pt x="279192" y="1064627"/>
                  <a:pt x="277587" y="1050937"/>
                  <a:pt x="279421" y="1039126"/>
                </a:cubicBezTo>
                <a:cubicBezTo>
                  <a:pt x="281715" y="1024898"/>
                  <a:pt x="288367" y="1012014"/>
                  <a:pt x="293871" y="996980"/>
                </a:cubicBezTo>
                <a:cubicBezTo>
                  <a:pt x="291349" y="995638"/>
                  <a:pt x="285156" y="991880"/>
                  <a:pt x="276899" y="986779"/>
                </a:cubicBezTo>
                <a:cubicBezTo>
                  <a:pt x="273458" y="1012819"/>
                  <a:pt x="259008" y="1026508"/>
                  <a:pt x="241806" y="1040199"/>
                </a:cubicBezTo>
                <a:cubicBezTo>
                  <a:pt x="233549" y="1046910"/>
                  <a:pt x="233319" y="1066506"/>
                  <a:pt x="227815" y="1079391"/>
                </a:cubicBezTo>
                <a:cubicBezTo>
                  <a:pt x="222539" y="1091470"/>
                  <a:pt x="214970" y="1101940"/>
                  <a:pt x="207631" y="1114289"/>
                </a:cubicBezTo>
                <a:cubicBezTo>
                  <a:pt x="204649" y="1109993"/>
                  <a:pt x="203272" y="1108651"/>
                  <a:pt x="202584" y="1107309"/>
                </a:cubicBezTo>
                <a:cubicBezTo>
                  <a:pt x="200291" y="1101940"/>
                  <a:pt x="197997" y="1096303"/>
                  <a:pt x="195704" y="1090934"/>
                </a:cubicBezTo>
                <a:cubicBezTo>
                  <a:pt x="192492" y="1096303"/>
                  <a:pt x="189052" y="1101671"/>
                  <a:pt x="186299" y="1107309"/>
                </a:cubicBezTo>
                <a:cubicBezTo>
                  <a:pt x="183547" y="1112946"/>
                  <a:pt x="181024" y="1118852"/>
                  <a:pt x="178731" y="1125026"/>
                </a:cubicBezTo>
                <a:cubicBezTo>
                  <a:pt x="175749" y="1132543"/>
                  <a:pt x="172767" y="1140327"/>
                  <a:pt x="170015" y="1148112"/>
                </a:cubicBezTo>
                <a:cubicBezTo>
                  <a:pt x="170015" y="1148112"/>
                  <a:pt x="170244" y="1147575"/>
                  <a:pt x="170244" y="1147575"/>
                </a:cubicBezTo>
                <a:cubicBezTo>
                  <a:pt x="167033" y="1155896"/>
                  <a:pt x="162446" y="1163949"/>
                  <a:pt x="160840" y="1172808"/>
                </a:cubicBezTo>
                <a:cubicBezTo>
                  <a:pt x="154418" y="1206094"/>
                  <a:pt x="142720" y="1218979"/>
                  <a:pt x="112444" y="1224080"/>
                </a:cubicBezTo>
                <a:cubicBezTo>
                  <a:pt x="98453" y="1207973"/>
                  <a:pt x="102123" y="1195357"/>
                  <a:pt x="117490" y="1184619"/>
                </a:cubicBezTo>
                <a:cubicBezTo>
                  <a:pt x="120242" y="1182739"/>
                  <a:pt x="122307" y="1178445"/>
                  <a:pt x="123454" y="1174955"/>
                </a:cubicBezTo>
                <a:cubicBezTo>
                  <a:pt x="132399" y="1147038"/>
                  <a:pt x="141115" y="1119120"/>
                  <a:pt x="149831" y="1091202"/>
                </a:cubicBezTo>
                <a:cubicBezTo>
                  <a:pt x="151436" y="1085566"/>
                  <a:pt x="152583" y="1079928"/>
                  <a:pt x="154188" y="1074291"/>
                </a:cubicBezTo>
                <a:cubicBezTo>
                  <a:pt x="152812" y="1073485"/>
                  <a:pt x="151665" y="1072680"/>
                  <a:pt x="150289" y="1071875"/>
                </a:cubicBezTo>
                <a:cubicBezTo>
                  <a:pt x="140197" y="1087444"/>
                  <a:pt x="129876" y="1102745"/>
                  <a:pt x="119784" y="1118315"/>
                </a:cubicBezTo>
                <a:cubicBezTo>
                  <a:pt x="120931" y="1120462"/>
                  <a:pt x="121848" y="1122610"/>
                  <a:pt x="122995" y="1125026"/>
                </a:cubicBezTo>
                <a:cubicBezTo>
                  <a:pt x="117490" y="1123952"/>
                  <a:pt x="111986" y="1123147"/>
                  <a:pt x="106481" y="1122073"/>
                </a:cubicBezTo>
                <a:cubicBezTo>
                  <a:pt x="108315" y="1115362"/>
                  <a:pt x="110150" y="1108382"/>
                  <a:pt x="111756" y="1101671"/>
                </a:cubicBezTo>
                <a:cubicBezTo>
                  <a:pt x="113591" y="1093887"/>
                  <a:pt x="115197" y="1085834"/>
                  <a:pt x="119096" y="1080465"/>
                </a:cubicBezTo>
                <a:cubicBezTo>
                  <a:pt x="113591" y="1062748"/>
                  <a:pt x="135839" y="1050937"/>
                  <a:pt x="140656" y="1032414"/>
                </a:cubicBezTo>
                <a:cubicBezTo>
                  <a:pt x="143637" y="1020603"/>
                  <a:pt x="152124" y="1010402"/>
                  <a:pt x="159005" y="1000470"/>
                </a:cubicBezTo>
                <a:cubicBezTo>
                  <a:pt x="161987" y="996175"/>
                  <a:pt x="167033" y="993222"/>
                  <a:pt x="171391" y="991075"/>
                </a:cubicBezTo>
                <a:cubicBezTo>
                  <a:pt x="172538" y="990539"/>
                  <a:pt x="177813" y="996443"/>
                  <a:pt x="177354" y="997517"/>
                </a:cubicBezTo>
                <a:cubicBezTo>
                  <a:pt x="175749" y="1002081"/>
                  <a:pt x="172079" y="1005571"/>
                  <a:pt x="170244" y="1010134"/>
                </a:cubicBezTo>
                <a:cubicBezTo>
                  <a:pt x="165886" y="1021409"/>
                  <a:pt x="161987" y="1032683"/>
                  <a:pt x="158087" y="1044226"/>
                </a:cubicBezTo>
                <a:cubicBezTo>
                  <a:pt x="159693" y="1045837"/>
                  <a:pt x="161070" y="1047178"/>
                  <a:pt x="162675" y="1048790"/>
                </a:cubicBezTo>
                <a:cubicBezTo>
                  <a:pt x="170473" y="1046373"/>
                  <a:pt x="179189" y="1045837"/>
                  <a:pt x="186070" y="1041274"/>
                </a:cubicBezTo>
                <a:cubicBezTo>
                  <a:pt x="193869" y="1036172"/>
                  <a:pt x="197768" y="1027046"/>
                  <a:pt x="191346" y="1016040"/>
                </a:cubicBezTo>
                <a:cubicBezTo>
                  <a:pt x="186299" y="1007181"/>
                  <a:pt x="180107" y="997517"/>
                  <a:pt x="194327" y="991344"/>
                </a:cubicBezTo>
                <a:cubicBezTo>
                  <a:pt x="195933" y="990539"/>
                  <a:pt x="197768" y="987586"/>
                  <a:pt x="197768" y="985706"/>
                </a:cubicBezTo>
                <a:cubicBezTo>
                  <a:pt x="198456" y="966647"/>
                  <a:pt x="211530" y="959399"/>
                  <a:pt x="222081" y="949467"/>
                </a:cubicBezTo>
                <a:cubicBezTo>
                  <a:pt x="225750" y="945977"/>
                  <a:pt x="228961" y="941145"/>
                  <a:pt x="231255" y="936044"/>
                </a:cubicBezTo>
                <a:cubicBezTo>
                  <a:pt x="235383" y="926918"/>
                  <a:pt x="238824" y="917254"/>
                  <a:pt x="241806" y="907591"/>
                </a:cubicBezTo>
                <a:cubicBezTo>
                  <a:pt x="243641" y="901416"/>
                  <a:pt x="244329" y="894974"/>
                  <a:pt x="245476" y="888531"/>
                </a:cubicBezTo>
                <a:cubicBezTo>
                  <a:pt x="243411" y="887457"/>
                  <a:pt x="241118" y="886384"/>
                  <a:pt x="239054" y="885309"/>
                </a:cubicBezTo>
                <a:cubicBezTo>
                  <a:pt x="228044" y="902758"/>
                  <a:pt x="217264" y="920207"/>
                  <a:pt x="205796" y="938729"/>
                </a:cubicBezTo>
                <a:cubicBezTo>
                  <a:pt x="204190" y="936044"/>
                  <a:pt x="202355" y="934166"/>
                  <a:pt x="202584" y="933093"/>
                </a:cubicBezTo>
                <a:cubicBezTo>
                  <a:pt x="206484" y="915107"/>
                  <a:pt x="208089" y="895510"/>
                  <a:pt x="215887" y="879941"/>
                </a:cubicBezTo>
                <a:cubicBezTo>
                  <a:pt x="221621" y="868399"/>
                  <a:pt x="235154" y="861956"/>
                  <a:pt x="245934" y="854977"/>
                </a:cubicBezTo>
                <a:cubicBezTo>
                  <a:pt x="247769" y="853635"/>
                  <a:pt x="253733" y="860882"/>
                  <a:pt x="259237" y="865177"/>
                </a:cubicBezTo>
                <a:cubicBezTo>
                  <a:pt x="261531" y="861956"/>
                  <a:pt x="264513" y="857393"/>
                  <a:pt x="268871" y="851218"/>
                </a:cubicBezTo>
                <a:cubicBezTo>
                  <a:pt x="262907" y="849071"/>
                  <a:pt x="259008" y="847997"/>
                  <a:pt x="255109" y="846387"/>
                </a:cubicBezTo>
                <a:cubicBezTo>
                  <a:pt x="250063" y="844239"/>
                  <a:pt x="245017" y="842360"/>
                  <a:pt x="240430" y="839139"/>
                </a:cubicBezTo>
                <a:cubicBezTo>
                  <a:pt x="239742" y="838602"/>
                  <a:pt x="242494" y="828401"/>
                  <a:pt x="243411" y="828401"/>
                </a:cubicBezTo>
                <a:cubicBezTo>
                  <a:pt x="250063" y="828401"/>
                  <a:pt x="256944" y="829743"/>
                  <a:pt x="263595" y="831623"/>
                </a:cubicBezTo>
                <a:cubicBezTo>
                  <a:pt x="265201" y="831891"/>
                  <a:pt x="266348" y="835113"/>
                  <a:pt x="267724" y="836723"/>
                </a:cubicBezTo>
                <a:cubicBezTo>
                  <a:pt x="282174" y="834844"/>
                  <a:pt x="294330" y="807731"/>
                  <a:pt x="309927" y="832428"/>
                </a:cubicBezTo>
                <a:cubicBezTo>
                  <a:pt x="319560" y="826790"/>
                  <a:pt x="328047" y="820348"/>
                  <a:pt x="337451" y="816322"/>
                </a:cubicBezTo>
                <a:cubicBezTo>
                  <a:pt x="342268" y="814174"/>
                  <a:pt x="347084" y="815718"/>
                  <a:pt x="350926" y="819711"/>
                </a:cubicBezTo>
                <a:lnTo>
                  <a:pt x="358435" y="837518"/>
                </a:lnTo>
                <a:lnTo>
                  <a:pt x="344332" y="847997"/>
                </a:lnTo>
                <a:cubicBezTo>
                  <a:pt x="335616" y="852025"/>
                  <a:pt x="335387" y="851486"/>
                  <a:pt x="337680" y="863029"/>
                </a:cubicBezTo>
                <a:cubicBezTo>
                  <a:pt x="344332" y="860346"/>
                  <a:pt x="351213" y="857661"/>
                  <a:pt x="358782" y="854977"/>
                </a:cubicBezTo>
                <a:cubicBezTo>
                  <a:pt x="364975" y="879405"/>
                  <a:pt x="324606" y="882626"/>
                  <a:pt x="346626" y="907591"/>
                </a:cubicBezTo>
                <a:cubicBezTo>
                  <a:pt x="337451" y="916986"/>
                  <a:pt x="329423" y="925038"/>
                  <a:pt x="322542" y="931750"/>
                </a:cubicBezTo>
                <a:cubicBezTo>
                  <a:pt x="317955" y="948393"/>
                  <a:pt x="313367" y="964231"/>
                  <a:pt x="308780" y="980337"/>
                </a:cubicBezTo>
                <a:cubicBezTo>
                  <a:pt x="309239" y="980606"/>
                  <a:pt x="309927" y="980875"/>
                  <a:pt x="310386" y="980875"/>
                </a:cubicBezTo>
                <a:cubicBezTo>
                  <a:pt x="315203" y="970405"/>
                  <a:pt x="320249" y="959667"/>
                  <a:pt x="327129" y="944367"/>
                </a:cubicBezTo>
                <a:cubicBezTo>
                  <a:pt x="331946" y="953493"/>
                  <a:pt x="337451" y="959936"/>
                  <a:pt x="338368" y="967452"/>
                </a:cubicBezTo>
                <a:cubicBezTo>
                  <a:pt x="338827" y="971210"/>
                  <a:pt x="332176" y="977385"/>
                  <a:pt x="327817" y="981143"/>
                </a:cubicBezTo>
                <a:cubicBezTo>
                  <a:pt x="320478" y="987586"/>
                  <a:pt x="311762" y="992149"/>
                  <a:pt x="304881" y="999128"/>
                </a:cubicBezTo>
                <a:cubicBezTo>
                  <a:pt x="303046" y="1001007"/>
                  <a:pt x="303505" y="1009329"/>
                  <a:pt x="305569" y="1012819"/>
                </a:cubicBezTo>
                <a:cubicBezTo>
                  <a:pt x="307404" y="1016308"/>
                  <a:pt x="312450" y="1017919"/>
                  <a:pt x="315661" y="1019798"/>
                </a:cubicBezTo>
                <a:cubicBezTo>
                  <a:pt x="313138" y="1034831"/>
                  <a:pt x="310386" y="1049058"/>
                  <a:pt x="308780" y="1063554"/>
                </a:cubicBezTo>
                <a:cubicBezTo>
                  <a:pt x="308321" y="1067848"/>
                  <a:pt x="310156" y="1075902"/>
                  <a:pt x="312450" y="1076707"/>
                </a:cubicBezTo>
                <a:cubicBezTo>
                  <a:pt x="330570" y="1083418"/>
                  <a:pt x="323230" y="1100330"/>
                  <a:pt x="324606" y="1115094"/>
                </a:cubicBezTo>
                <a:cubicBezTo>
                  <a:pt x="328276" y="1114825"/>
                  <a:pt x="332176" y="1114557"/>
                  <a:pt x="338368" y="1114019"/>
                </a:cubicBezTo>
                <a:cubicBezTo>
                  <a:pt x="337221" y="1120462"/>
                  <a:pt x="336304" y="1125831"/>
                  <a:pt x="335387" y="1131200"/>
                </a:cubicBezTo>
                <a:cubicBezTo>
                  <a:pt x="329653" y="1127978"/>
                  <a:pt x="325065" y="1122878"/>
                  <a:pt x="321625" y="1123952"/>
                </a:cubicBezTo>
                <a:cubicBezTo>
                  <a:pt x="316120" y="1125563"/>
                  <a:pt x="311762" y="1131200"/>
                  <a:pt x="306716" y="1134958"/>
                </a:cubicBezTo>
                <a:cubicBezTo>
                  <a:pt x="311533" y="1138716"/>
                  <a:pt x="316120" y="1144353"/>
                  <a:pt x="321395" y="1145695"/>
                </a:cubicBezTo>
                <a:cubicBezTo>
                  <a:pt x="334469" y="1149453"/>
                  <a:pt x="350983" y="1165828"/>
                  <a:pt x="351901" y="1179788"/>
                </a:cubicBezTo>
                <a:cubicBezTo>
                  <a:pt x="353048" y="1196967"/>
                  <a:pt x="343415" y="1196967"/>
                  <a:pt x="331487" y="1195088"/>
                </a:cubicBezTo>
                <a:cubicBezTo>
                  <a:pt x="331258" y="1199651"/>
                  <a:pt x="331029" y="1203947"/>
                  <a:pt x="330799" y="1207973"/>
                </a:cubicBezTo>
                <a:cubicBezTo>
                  <a:pt x="332634" y="1209047"/>
                  <a:pt x="334010" y="1210121"/>
                  <a:pt x="334469" y="1209852"/>
                </a:cubicBezTo>
                <a:cubicBezTo>
                  <a:pt x="348460" y="1202336"/>
                  <a:pt x="361305" y="1210926"/>
                  <a:pt x="362681" y="1228911"/>
                </a:cubicBezTo>
                <a:cubicBezTo>
                  <a:pt x="363599" y="1240186"/>
                  <a:pt x="357864" y="1243675"/>
                  <a:pt x="348919" y="1244482"/>
                </a:cubicBezTo>
                <a:cubicBezTo>
                  <a:pt x="337910" y="1245555"/>
                  <a:pt x="326900" y="1247433"/>
                  <a:pt x="325983" y="1265687"/>
                </a:cubicBezTo>
                <a:cubicBezTo>
                  <a:pt x="325065" y="1283941"/>
                  <a:pt x="333322" y="1293337"/>
                  <a:pt x="353736" y="1290384"/>
                </a:cubicBezTo>
                <a:cubicBezTo>
                  <a:pt x="350066" y="1278841"/>
                  <a:pt x="346626" y="1268104"/>
                  <a:pt x="342955" y="1256292"/>
                </a:cubicBezTo>
                <a:cubicBezTo>
                  <a:pt x="352589" y="1246092"/>
                  <a:pt x="358323" y="1247702"/>
                  <a:pt x="362910" y="1263272"/>
                </a:cubicBezTo>
                <a:cubicBezTo>
                  <a:pt x="364516" y="1269177"/>
                  <a:pt x="368874" y="1274008"/>
                  <a:pt x="369562" y="1279646"/>
                </a:cubicBezTo>
                <a:cubicBezTo>
                  <a:pt x="370938" y="1291457"/>
                  <a:pt x="372544" y="1303269"/>
                  <a:pt x="373232" y="1315080"/>
                </a:cubicBezTo>
                <a:cubicBezTo>
                  <a:pt x="373690" y="1321791"/>
                  <a:pt x="374149" y="1330918"/>
                  <a:pt x="370938" y="1334944"/>
                </a:cubicBezTo>
                <a:cubicBezTo>
                  <a:pt x="367956" y="1338434"/>
                  <a:pt x="359928" y="1336556"/>
                  <a:pt x="355571" y="1337092"/>
                </a:cubicBezTo>
                <a:cubicBezTo>
                  <a:pt x="361764" y="1344340"/>
                  <a:pt x="369333" y="1353467"/>
                  <a:pt x="376902" y="1362325"/>
                </a:cubicBezTo>
                <a:cubicBezTo>
                  <a:pt x="375755" y="1363936"/>
                  <a:pt x="374837" y="1365278"/>
                  <a:pt x="373690" y="1366889"/>
                </a:cubicBezTo>
                <a:cubicBezTo>
                  <a:pt x="368186" y="1363399"/>
                  <a:pt x="362681" y="1359641"/>
                  <a:pt x="357176" y="1355883"/>
                </a:cubicBezTo>
                <a:cubicBezTo>
                  <a:pt x="350525" y="1386754"/>
                  <a:pt x="366580" y="1408228"/>
                  <a:pt x="392957" y="1403128"/>
                </a:cubicBezTo>
                <a:cubicBezTo>
                  <a:pt x="392039" y="1396953"/>
                  <a:pt x="391122" y="1390780"/>
                  <a:pt x="389746" y="1381384"/>
                </a:cubicBezTo>
                <a:cubicBezTo>
                  <a:pt x="396168" y="1383264"/>
                  <a:pt x="403966" y="1382996"/>
                  <a:pt x="405113" y="1386216"/>
                </a:cubicBezTo>
                <a:cubicBezTo>
                  <a:pt x="407178" y="1391585"/>
                  <a:pt x="406949" y="1400175"/>
                  <a:pt x="404655" y="1405544"/>
                </a:cubicBezTo>
                <a:cubicBezTo>
                  <a:pt x="401214" y="1413597"/>
                  <a:pt x="393875" y="1419235"/>
                  <a:pt x="390205" y="1427288"/>
                </a:cubicBezTo>
                <a:cubicBezTo>
                  <a:pt x="387682" y="1432656"/>
                  <a:pt x="386764" y="1440709"/>
                  <a:pt x="388140" y="1446615"/>
                </a:cubicBezTo>
                <a:cubicBezTo>
                  <a:pt x="388828" y="1449300"/>
                  <a:pt x="398232" y="1452253"/>
                  <a:pt x="400985" y="1450373"/>
                </a:cubicBezTo>
                <a:cubicBezTo>
                  <a:pt x="421169" y="1435609"/>
                  <a:pt x="440894" y="1419503"/>
                  <a:pt x="456721" y="1406886"/>
                </a:cubicBezTo>
                <a:cubicBezTo>
                  <a:pt x="453510" y="1389169"/>
                  <a:pt x="451216" y="1375210"/>
                  <a:pt x="448693" y="1361520"/>
                </a:cubicBezTo>
                <a:cubicBezTo>
                  <a:pt x="447546" y="1356151"/>
                  <a:pt x="445711" y="1350783"/>
                  <a:pt x="444105" y="1345413"/>
                </a:cubicBezTo>
                <a:cubicBezTo>
                  <a:pt x="439748" y="1348098"/>
                  <a:pt x="435619" y="1350783"/>
                  <a:pt x="431490" y="1353467"/>
                </a:cubicBezTo>
                <a:cubicBezTo>
                  <a:pt x="428509" y="1355614"/>
                  <a:pt x="425527" y="1358031"/>
                  <a:pt x="420251" y="1358299"/>
                </a:cubicBezTo>
                <a:cubicBezTo>
                  <a:pt x="421857" y="1354273"/>
                  <a:pt x="423004" y="1350245"/>
                  <a:pt x="424839" y="1346487"/>
                </a:cubicBezTo>
                <a:cubicBezTo>
                  <a:pt x="430344" y="1335481"/>
                  <a:pt x="429655" y="1326623"/>
                  <a:pt x="425756" y="1313201"/>
                </a:cubicBezTo>
                <a:cubicBezTo>
                  <a:pt x="420251" y="1293068"/>
                  <a:pt x="415664" y="1274278"/>
                  <a:pt x="401673" y="1259514"/>
                </a:cubicBezTo>
                <a:cubicBezTo>
                  <a:pt x="399150" y="1256829"/>
                  <a:pt x="401444" y="1248776"/>
                  <a:pt x="400067" y="1243944"/>
                </a:cubicBezTo>
                <a:cubicBezTo>
                  <a:pt x="397086" y="1232133"/>
                  <a:pt x="394104" y="1220053"/>
                  <a:pt x="389516" y="1209047"/>
                </a:cubicBezTo>
                <a:cubicBezTo>
                  <a:pt x="383782" y="1195088"/>
                  <a:pt x="382406" y="1181666"/>
                  <a:pt x="389287" y="1168512"/>
                </a:cubicBezTo>
                <a:cubicBezTo>
                  <a:pt x="396398" y="1155091"/>
                  <a:pt x="390205" y="1145158"/>
                  <a:pt x="384700" y="1134689"/>
                </a:cubicBezTo>
                <a:cubicBezTo>
                  <a:pt x="380113" y="1126100"/>
                  <a:pt x="370709" y="1114019"/>
                  <a:pt x="373002" y="1108919"/>
                </a:cubicBezTo>
                <a:cubicBezTo>
                  <a:pt x="378507" y="1096035"/>
                  <a:pt x="381030" y="1079391"/>
                  <a:pt x="402132" y="1079660"/>
                </a:cubicBezTo>
                <a:cubicBezTo>
                  <a:pt x="419105" y="1079928"/>
                  <a:pt x="426215" y="1083954"/>
                  <a:pt x="433096" y="1100598"/>
                </a:cubicBezTo>
                <a:cubicBezTo>
                  <a:pt x="439289" y="1115362"/>
                  <a:pt x="449381" y="1128246"/>
                  <a:pt x="457638" y="1141937"/>
                </a:cubicBezTo>
                <a:cubicBezTo>
                  <a:pt x="459244" y="1140595"/>
                  <a:pt x="461078" y="1138984"/>
                  <a:pt x="462684" y="1137642"/>
                </a:cubicBezTo>
                <a:cubicBezTo>
                  <a:pt x="461078" y="1134421"/>
                  <a:pt x="459244" y="1131200"/>
                  <a:pt x="457638" y="1127978"/>
                </a:cubicBezTo>
                <a:cubicBezTo>
                  <a:pt x="455344" y="1123415"/>
                  <a:pt x="453051" y="1118852"/>
                  <a:pt x="450757" y="1114289"/>
                </a:cubicBezTo>
                <a:cubicBezTo>
                  <a:pt x="455344" y="1115362"/>
                  <a:pt x="460161" y="1116167"/>
                  <a:pt x="464748" y="1117777"/>
                </a:cubicBezTo>
                <a:cubicBezTo>
                  <a:pt x="473694" y="1120999"/>
                  <a:pt x="482409" y="1124758"/>
                  <a:pt x="491355" y="1128246"/>
                </a:cubicBezTo>
                <a:cubicBezTo>
                  <a:pt x="492043" y="1126368"/>
                  <a:pt x="492960" y="1124488"/>
                  <a:pt x="493648" y="1122878"/>
                </a:cubicBezTo>
                <a:cubicBezTo>
                  <a:pt x="486997" y="1112946"/>
                  <a:pt x="480574" y="1103013"/>
                  <a:pt x="473005" y="1091739"/>
                </a:cubicBezTo>
                <a:cubicBezTo>
                  <a:pt x="466812" y="1096840"/>
                  <a:pt x="460849" y="1101403"/>
                  <a:pt x="453968" y="1106771"/>
                </a:cubicBezTo>
                <a:cubicBezTo>
                  <a:pt x="446399" y="1086907"/>
                  <a:pt x="463372" y="1091470"/>
                  <a:pt x="469336" y="1083954"/>
                </a:cubicBezTo>
                <a:cubicBezTo>
                  <a:pt x="464060" y="1080196"/>
                  <a:pt x="459244" y="1076438"/>
                  <a:pt x="452362" y="1071607"/>
                </a:cubicBezTo>
                <a:cubicBezTo>
                  <a:pt x="467042" y="1064090"/>
                  <a:pt x="479657" y="1057648"/>
                  <a:pt x="492272" y="1051205"/>
                </a:cubicBezTo>
                <a:cubicBezTo>
                  <a:pt x="496400" y="1063016"/>
                  <a:pt x="499383" y="1071607"/>
                  <a:pt x="503282" y="1082076"/>
                </a:cubicBezTo>
                <a:cubicBezTo>
                  <a:pt x="517273" y="1067848"/>
                  <a:pt x="546632" y="1090397"/>
                  <a:pt x="550531" y="1047984"/>
                </a:cubicBezTo>
                <a:cubicBezTo>
                  <a:pt x="554659" y="1051742"/>
                  <a:pt x="559476" y="1054426"/>
                  <a:pt x="561311" y="1058721"/>
                </a:cubicBezTo>
                <a:cubicBezTo>
                  <a:pt x="566128" y="1070265"/>
                  <a:pt x="569339" y="1082613"/>
                  <a:pt x="573696" y="1094424"/>
                </a:cubicBezTo>
                <a:cubicBezTo>
                  <a:pt x="576220" y="1101135"/>
                  <a:pt x="579660" y="1107041"/>
                  <a:pt x="584477" y="1111872"/>
                </a:cubicBezTo>
                <a:cubicBezTo>
                  <a:pt x="586312" y="1124488"/>
                  <a:pt x="587688" y="1137106"/>
                  <a:pt x="589982" y="1149453"/>
                </a:cubicBezTo>
                <a:cubicBezTo>
                  <a:pt x="590440" y="1152138"/>
                  <a:pt x="595486" y="1156433"/>
                  <a:pt x="596174" y="1155896"/>
                </a:cubicBezTo>
                <a:cubicBezTo>
                  <a:pt x="609477" y="1146232"/>
                  <a:pt x="615441" y="1164486"/>
                  <a:pt x="625074" y="1165560"/>
                </a:cubicBezTo>
                <a:cubicBezTo>
                  <a:pt x="631496" y="1157238"/>
                  <a:pt x="637689" y="1148648"/>
                  <a:pt x="646176" y="1137911"/>
                </a:cubicBezTo>
                <a:cubicBezTo>
                  <a:pt x="653286" y="1158044"/>
                  <a:pt x="641818" y="1164486"/>
                  <a:pt x="633561" y="1173077"/>
                </a:cubicBezTo>
                <a:cubicBezTo>
                  <a:pt x="637231" y="1177103"/>
                  <a:pt x="641130" y="1180861"/>
                  <a:pt x="644570" y="1184888"/>
                </a:cubicBezTo>
                <a:cubicBezTo>
                  <a:pt x="669800" y="1175492"/>
                  <a:pt x="667966" y="1147038"/>
                  <a:pt x="666589" y="1126368"/>
                </a:cubicBezTo>
                <a:cubicBezTo>
                  <a:pt x="665672" y="1110261"/>
                  <a:pt x="673700" y="1105161"/>
                  <a:pt x="678975" y="1099793"/>
                </a:cubicBezTo>
                <a:cubicBezTo>
                  <a:pt x="692737" y="1085029"/>
                  <a:pt x="697554" y="1068654"/>
                  <a:pt x="692049" y="1047984"/>
                </a:cubicBezTo>
                <a:cubicBezTo>
                  <a:pt x="690214" y="1041004"/>
                  <a:pt x="692278" y="1030804"/>
                  <a:pt x="695260" y="1023825"/>
                </a:cubicBezTo>
                <a:cubicBezTo>
                  <a:pt x="701682" y="1009597"/>
                  <a:pt x="702370" y="1010134"/>
                  <a:pt x="689755" y="999128"/>
                </a:cubicBezTo>
                <a:cubicBezTo>
                  <a:pt x="694113" y="992417"/>
                  <a:pt x="698012" y="985169"/>
                  <a:pt x="702829" y="978995"/>
                </a:cubicBezTo>
                <a:cubicBezTo>
                  <a:pt x="711545" y="968257"/>
                  <a:pt x="708792" y="962084"/>
                  <a:pt x="698012" y="956983"/>
                </a:cubicBezTo>
                <a:cubicBezTo>
                  <a:pt x="686773" y="951883"/>
                  <a:pt x="675993" y="943830"/>
                  <a:pt x="678745" y="927992"/>
                </a:cubicBezTo>
                <a:cubicBezTo>
                  <a:pt x="680122" y="918865"/>
                  <a:pt x="687691" y="911349"/>
                  <a:pt x="691131" y="905443"/>
                </a:cubicBezTo>
                <a:cubicBezTo>
                  <a:pt x="686773" y="903028"/>
                  <a:pt x="681957" y="900611"/>
                  <a:pt x="677369" y="898195"/>
                </a:cubicBezTo>
                <a:cubicBezTo>
                  <a:pt x="680810" y="893095"/>
                  <a:pt x="683562" y="886116"/>
                  <a:pt x="688150" y="883431"/>
                </a:cubicBezTo>
                <a:cubicBezTo>
                  <a:pt x="697783" y="877793"/>
                  <a:pt x="706499" y="879673"/>
                  <a:pt x="715673" y="888531"/>
                </a:cubicBezTo>
                <a:cubicBezTo>
                  <a:pt x="720261" y="892827"/>
                  <a:pt x="730353" y="889874"/>
                  <a:pt x="737922" y="888799"/>
                </a:cubicBezTo>
                <a:cubicBezTo>
                  <a:pt x="744344" y="887726"/>
                  <a:pt x="750307" y="884504"/>
                  <a:pt x="757188" y="882089"/>
                </a:cubicBezTo>
                <a:cubicBezTo>
                  <a:pt x="761546" y="873499"/>
                  <a:pt x="767510" y="863029"/>
                  <a:pt x="772556" y="852025"/>
                </a:cubicBezTo>
                <a:cubicBezTo>
                  <a:pt x="774161" y="848803"/>
                  <a:pt x="775079" y="843970"/>
                  <a:pt x="774391" y="840749"/>
                </a:cubicBezTo>
                <a:cubicBezTo>
                  <a:pt x="767968" y="811489"/>
                  <a:pt x="782648" y="794579"/>
                  <a:pt x="799162" y="777398"/>
                </a:cubicBezTo>
                <a:cubicBezTo>
                  <a:pt x="804437" y="772029"/>
                  <a:pt x="806273" y="762097"/>
                  <a:pt x="809713" y="754043"/>
                </a:cubicBezTo>
                <a:cubicBezTo>
                  <a:pt x="803290" y="750285"/>
                  <a:pt x="796868" y="746259"/>
                  <a:pt x="790217" y="743307"/>
                </a:cubicBezTo>
                <a:cubicBezTo>
                  <a:pt x="786318" y="741427"/>
                  <a:pt x="781960" y="741159"/>
                  <a:pt x="777831" y="737669"/>
                </a:cubicBezTo>
                <a:cubicBezTo>
                  <a:pt x="787694" y="734716"/>
                  <a:pt x="796868" y="725053"/>
                  <a:pt x="807649" y="736864"/>
                </a:cubicBezTo>
                <a:cubicBezTo>
                  <a:pt x="810172" y="739549"/>
                  <a:pt x="821181" y="738206"/>
                  <a:pt x="823016" y="734716"/>
                </a:cubicBezTo>
                <a:cubicBezTo>
                  <a:pt x="831502" y="718878"/>
                  <a:pt x="839530" y="702235"/>
                  <a:pt x="844806" y="684786"/>
                </a:cubicBezTo>
                <a:cubicBezTo>
                  <a:pt x="847558" y="675928"/>
                  <a:pt x="843888" y="664385"/>
                  <a:pt x="842741" y="652305"/>
                </a:cubicBezTo>
                <a:cubicBezTo>
                  <a:pt x="847329" y="651769"/>
                  <a:pt x="852145" y="651500"/>
                  <a:pt x="860861" y="650427"/>
                </a:cubicBezTo>
                <a:cubicBezTo>
                  <a:pt x="859256" y="638884"/>
                  <a:pt x="857421" y="627878"/>
                  <a:pt x="856045" y="616872"/>
                </a:cubicBezTo>
                <a:cubicBezTo>
                  <a:pt x="854439" y="603181"/>
                  <a:pt x="851457" y="589222"/>
                  <a:pt x="852145" y="575800"/>
                </a:cubicBezTo>
                <a:cubicBezTo>
                  <a:pt x="852375" y="571505"/>
                  <a:pt x="862237" y="568016"/>
                  <a:pt x="867284" y="563452"/>
                </a:cubicBezTo>
                <a:cubicBezTo>
                  <a:pt x="878293" y="552983"/>
                  <a:pt x="888614" y="541977"/>
                  <a:pt x="899624" y="531508"/>
                </a:cubicBezTo>
                <a:cubicBezTo>
                  <a:pt x="903752" y="527750"/>
                  <a:pt x="909716" y="526408"/>
                  <a:pt x="913845" y="522650"/>
                </a:cubicBezTo>
                <a:cubicBezTo>
                  <a:pt x="919808" y="516744"/>
                  <a:pt x="925313" y="509765"/>
                  <a:pt x="930129" y="502516"/>
                </a:cubicBezTo>
                <a:cubicBezTo>
                  <a:pt x="934487" y="496075"/>
                  <a:pt x="937010" y="487753"/>
                  <a:pt x="941827" y="482116"/>
                </a:cubicBezTo>
                <a:cubicBezTo>
                  <a:pt x="960635" y="460909"/>
                  <a:pt x="984718" y="462251"/>
                  <a:pt x="1008342" y="463056"/>
                </a:cubicBezTo>
                <a:cubicBezTo>
                  <a:pt x="1017288" y="463326"/>
                  <a:pt x="1026233" y="463056"/>
                  <a:pt x="1035637" y="463056"/>
                </a:cubicBezTo>
                <a:cubicBezTo>
                  <a:pt x="1034720" y="453930"/>
                  <a:pt x="1034490" y="447219"/>
                  <a:pt x="1033573" y="440776"/>
                </a:cubicBezTo>
                <a:cubicBezTo>
                  <a:pt x="1029903" y="419569"/>
                  <a:pt x="1038848" y="409906"/>
                  <a:pt x="1056968" y="414469"/>
                </a:cubicBezTo>
                <a:cubicBezTo>
                  <a:pt x="1061555" y="415543"/>
                  <a:pt x="1069353" y="419569"/>
                  <a:pt x="1071876" y="407221"/>
                </a:cubicBezTo>
                <a:cubicBezTo>
                  <a:pt x="1072794" y="403195"/>
                  <a:pt x="1081739" y="401315"/>
                  <a:pt x="1087015" y="398363"/>
                </a:cubicBezTo>
                <a:cubicBezTo>
                  <a:pt x="1087932" y="399437"/>
                  <a:pt x="1088850" y="400778"/>
                  <a:pt x="1089997" y="401853"/>
                </a:cubicBezTo>
                <a:cubicBezTo>
                  <a:pt x="1091373" y="394605"/>
                  <a:pt x="1092519" y="387357"/>
                  <a:pt x="1094813" y="375009"/>
                </a:cubicBezTo>
                <a:cubicBezTo>
                  <a:pt x="1088162" y="380646"/>
                  <a:pt x="1085180" y="383331"/>
                  <a:pt x="1081969" y="386014"/>
                </a:cubicBezTo>
                <a:cubicBezTo>
                  <a:pt x="1069353" y="366687"/>
                  <a:pt x="1089767" y="368029"/>
                  <a:pt x="1094354" y="357828"/>
                </a:cubicBezTo>
                <a:cubicBezTo>
                  <a:pt x="1076923" y="359976"/>
                  <a:pt x="1060867" y="361856"/>
                  <a:pt x="1048711" y="379035"/>
                </a:cubicBezTo>
                <a:cubicBezTo>
                  <a:pt x="1041830" y="372592"/>
                  <a:pt x="1038848" y="367224"/>
                  <a:pt x="1050087" y="359976"/>
                </a:cubicBezTo>
                <a:cubicBezTo>
                  <a:pt x="1062014" y="352191"/>
                  <a:pt x="1073253" y="342796"/>
                  <a:pt x="1085868" y="332864"/>
                </a:cubicBezTo>
                <a:cubicBezTo>
                  <a:pt x="1087244" y="340112"/>
                  <a:pt x="1087932" y="343602"/>
                  <a:pt x="1088620" y="347628"/>
                </a:cubicBezTo>
                <a:cubicBezTo>
                  <a:pt x="1090226" y="347092"/>
                  <a:pt x="1091602" y="346822"/>
                  <a:pt x="1092978" y="346285"/>
                </a:cubicBezTo>
                <a:cubicBezTo>
                  <a:pt x="1103529" y="343064"/>
                  <a:pt x="1113850" y="338501"/>
                  <a:pt x="1124631" y="337159"/>
                </a:cubicBezTo>
                <a:cubicBezTo>
                  <a:pt x="1128530" y="336622"/>
                  <a:pt x="1135640" y="342527"/>
                  <a:pt x="1137016" y="347092"/>
                </a:cubicBezTo>
                <a:cubicBezTo>
                  <a:pt x="1138392" y="351386"/>
                  <a:pt x="1133805" y="357828"/>
                  <a:pt x="1131741" y="363197"/>
                </a:cubicBezTo>
                <a:cubicBezTo>
                  <a:pt x="1131053" y="365076"/>
                  <a:pt x="1129447" y="366955"/>
                  <a:pt x="1126924" y="371251"/>
                </a:cubicBezTo>
                <a:cubicBezTo>
                  <a:pt x="1137934" y="371251"/>
                  <a:pt x="1144585" y="372324"/>
                  <a:pt x="1148026" y="358634"/>
                </a:cubicBezTo>
                <a:cubicBezTo>
                  <a:pt x="1149402" y="352996"/>
                  <a:pt x="1159035" y="348165"/>
                  <a:pt x="1165458" y="346822"/>
                </a:cubicBezTo>
                <a:cubicBezTo>
                  <a:pt x="1178990" y="343602"/>
                  <a:pt x="1191605" y="344139"/>
                  <a:pt x="1192293" y="320516"/>
                </a:cubicBezTo>
                <a:cubicBezTo>
                  <a:pt x="1192752" y="307093"/>
                  <a:pt x="1201009" y="293940"/>
                  <a:pt x="1207890" y="274613"/>
                </a:cubicBezTo>
                <a:cubicBezTo>
                  <a:pt x="1212019" y="287229"/>
                  <a:pt x="1215000" y="295819"/>
                  <a:pt x="1217753" y="304141"/>
                </a:cubicBezTo>
                <a:cubicBezTo>
                  <a:pt x="1231973" y="297162"/>
                  <a:pt x="1246423" y="290182"/>
                  <a:pt x="1264772" y="281055"/>
                </a:cubicBezTo>
                <a:cubicBezTo>
                  <a:pt x="1270965" y="270049"/>
                  <a:pt x="1265690" y="245622"/>
                  <a:pt x="1282892" y="233273"/>
                </a:cubicBezTo>
                <a:cubicBezTo>
                  <a:pt x="1300553" y="256090"/>
                  <a:pt x="1304223" y="256896"/>
                  <a:pt x="1316609" y="232468"/>
                </a:cubicBezTo>
                <a:cubicBezTo>
                  <a:pt x="1326471" y="212872"/>
                  <a:pt x="1343444" y="217704"/>
                  <a:pt x="1356748" y="210188"/>
                </a:cubicBezTo>
                <a:cubicBezTo>
                  <a:pt x="1374179" y="200255"/>
                  <a:pt x="1392528" y="192471"/>
                  <a:pt x="1409960" y="182538"/>
                </a:cubicBezTo>
                <a:cubicBezTo>
                  <a:pt x="1411336" y="181733"/>
                  <a:pt x="1410189" y="168579"/>
                  <a:pt x="1408584" y="168043"/>
                </a:cubicBezTo>
                <a:cubicBezTo>
                  <a:pt x="1380831" y="158379"/>
                  <a:pt x="1353995" y="142809"/>
                  <a:pt x="1322802" y="153278"/>
                </a:cubicBezTo>
                <a:cubicBezTo>
                  <a:pt x="1307205" y="158379"/>
                  <a:pt x="1289544" y="154890"/>
                  <a:pt x="1272800" y="155158"/>
                </a:cubicBezTo>
                <a:cubicBezTo>
                  <a:pt x="1260414" y="155426"/>
                  <a:pt x="1248258" y="155963"/>
                  <a:pt x="1235872" y="156231"/>
                </a:cubicBezTo>
                <a:cubicBezTo>
                  <a:pt x="1209266" y="156500"/>
                  <a:pt x="1182430" y="157843"/>
                  <a:pt x="1155824" y="156500"/>
                </a:cubicBezTo>
                <a:cubicBezTo>
                  <a:pt x="1137016" y="155695"/>
                  <a:pt x="1121420" y="159721"/>
                  <a:pt x="1105593" y="172607"/>
                </a:cubicBezTo>
                <a:cubicBezTo>
                  <a:pt x="1095501" y="180928"/>
                  <a:pt x="1080822" y="182001"/>
                  <a:pt x="1068207" y="185759"/>
                </a:cubicBezTo>
                <a:cubicBezTo>
                  <a:pt x="1065913" y="186564"/>
                  <a:pt x="1062473" y="184149"/>
                  <a:pt x="1060408" y="185223"/>
                </a:cubicBezTo>
                <a:cubicBezTo>
                  <a:pt x="1042059" y="195155"/>
                  <a:pt x="1023940" y="205625"/>
                  <a:pt x="1005820" y="215824"/>
                </a:cubicBezTo>
                <a:cubicBezTo>
                  <a:pt x="1003067" y="217435"/>
                  <a:pt x="1000315" y="220388"/>
                  <a:pt x="997563" y="220388"/>
                </a:cubicBezTo>
                <a:cubicBezTo>
                  <a:pt x="969580" y="220925"/>
                  <a:pt x="946414" y="236226"/>
                  <a:pt x="923707" y="252870"/>
                </a:cubicBezTo>
                <a:cubicBezTo>
                  <a:pt x="910633" y="262264"/>
                  <a:pt x="898477" y="273270"/>
                  <a:pt x="885633" y="283740"/>
                </a:cubicBezTo>
                <a:cubicBezTo>
                  <a:pt x="886321" y="285351"/>
                  <a:pt x="887009" y="288034"/>
                  <a:pt x="887926" y="288303"/>
                </a:cubicBezTo>
                <a:cubicBezTo>
                  <a:pt x="899853" y="290719"/>
                  <a:pt x="914303" y="290182"/>
                  <a:pt x="903294" y="312462"/>
                </a:cubicBezTo>
                <a:cubicBezTo>
                  <a:pt x="907422" y="314073"/>
                  <a:pt x="912697" y="318369"/>
                  <a:pt x="915220" y="316758"/>
                </a:cubicBezTo>
                <a:cubicBezTo>
                  <a:pt x="938386" y="301993"/>
                  <a:pt x="960405" y="284813"/>
                  <a:pt x="988388" y="284813"/>
                </a:cubicBezTo>
                <a:cubicBezTo>
                  <a:pt x="992975" y="284813"/>
                  <a:pt x="998021" y="280250"/>
                  <a:pt x="1001920" y="276492"/>
                </a:cubicBezTo>
                <a:cubicBezTo>
                  <a:pt x="1009948" y="268439"/>
                  <a:pt x="1016141" y="257701"/>
                  <a:pt x="1025086" y="251258"/>
                </a:cubicBezTo>
                <a:cubicBezTo>
                  <a:pt x="1030132" y="247500"/>
                  <a:pt x="1042059" y="246159"/>
                  <a:pt x="1045041" y="250185"/>
                </a:cubicBezTo>
                <a:cubicBezTo>
                  <a:pt x="1065684" y="275955"/>
                  <a:pt x="1090455" y="265217"/>
                  <a:pt x="1113392" y="261727"/>
                </a:cubicBezTo>
                <a:cubicBezTo>
                  <a:pt x="1131282" y="259043"/>
                  <a:pt x="1148714" y="250185"/>
                  <a:pt x="1167522" y="243742"/>
                </a:cubicBezTo>
                <a:cubicBezTo>
                  <a:pt x="1165687" y="238642"/>
                  <a:pt x="1162476" y="234884"/>
                  <a:pt x="1163164" y="231931"/>
                </a:cubicBezTo>
                <a:cubicBezTo>
                  <a:pt x="1166375" y="217972"/>
                  <a:pt x="1194587" y="198645"/>
                  <a:pt x="1208119" y="195960"/>
                </a:cubicBezTo>
                <a:cubicBezTo>
                  <a:pt x="1223487" y="193007"/>
                  <a:pt x="1237937" y="185759"/>
                  <a:pt x="1253075" y="180659"/>
                </a:cubicBezTo>
                <a:cubicBezTo>
                  <a:pt x="1255827" y="179585"/>
                  <a:pt x="1259038" y="179317"/>
                  <a:pt x="1262708" y="178512"/>
                </a:cubicBezTo>
                <a:cubicBezTo>
                  <a:pt x="1258580" y="187369"/>
                  <a:pt x="1255368" y="194887"/>
                  <a:pt x="1251698" y="202671"/>
                </a:cubicBezTo>
                <a:cubicBezTo>
                  <a:pt x="1224404" y="189518"/>
                  <a:pt x="1204220" y="212336"/>
                  <a:pt x="1179678" y="219582"/>
                </a:cubicBezTo>
                <a:cubicBezTo>
                  <a:pt x="1186330" y="228441"/>
                  <a:pt x="1189770" y="234884"/>
                  <a:pt x="1194816" y="238911"/>
                </a:cubicBezTo>
                <a:cubicBezTo>
                  <a:pt x="1197569" y="241326"/>
                  <a:pt x="1203761" y="241594"/>
                  <a:pt x="1206284" y="239447"/>
                </a:cubicBezTo>
                <a:cubicBezTo>
                  <a:pt x="1210871" y="235421"/>
                  <a:pt x="1216147" y="229247"/>
                  <a:pt x="1216606" y="223340"/>
                </a:cubicBezTo>
                <a:cubicBezTo>
                  <a:pt x="1217753" y="210993"/>
                  <a:pt x="1220734" y="208040"/>
                  <a:pt x="1230368" y="213946"/>
                </a:cubicBezTo>
                <a:cubicBezTo>
                  <a:pt x="1225781" y="220657"/>
                  <a:pt x="1221422" y="226830"/>
                  <a:pt x="1217294" y="232736"/>
                </a:cubicBezTo>
                <a:cubicBezTo>
                  <a:pt x="1218441" y="234346"/>
                  <a:pt x="1219587" y="235958"/>
                  <a:pt x="1220734" y="237568"/>
                </a:cubicBezTo>
                <a:cubicBezTo>
                  <a:pt x="1229450" y="233273"/>
                  <a:pt x="1238166" y="228978"/>
                  <a:pt x="1246653" y="224683"/>
                </a:cubicBezTo>
                <a:cubicBezTo>
                  <a:pt x="1249864" y="229247"/>
                  <a:pt x="1253763" y="235152"/>
                  <a:pt x="1257892" y="241057"/>
                </a:cubicBezTo>
                <a:cubicBezTo>
                  <a:pt x="1235184" y="247500"/>
                  <a:pt x="1212248" y="253675"/>
                  <a:pt x="1189770" y="260654"/>
                </a:cubicBezTo>
                <a:cubicBezTo>
                  <a:pt x="1175549" y="264949"/>
                  <a:pt x="1161558" y="270317"/>
                  <a:pt x="1147567" y="275955"/>
                </a:cubicBezTo>
                <a:cubicBezTo>
                  <a:pt x="1145273" y="276760"/>
                  <a:pt x="1142292" y="281593"/>
                  <a:pt x="1142750" y="284008"/>
                </a:cubicBezTo>
                <a:cubicBezTo>
                  <a:pt x="1145503" y="303873"/>
                  <a:pt x="1135869" y="297430"/>
                  <a:pt x="1129676" y="291792"/>
                </a:cubicBezTo>
                <a:cubicBezTo>
                  <a:pt x="1119814" y="282666"/>
                  <a:pt x="1113850" y="279176"/>
                  <a:pt x="1099859" y="287766"/>
                </a:cubicBezTo>
                <a:cubicBezTo>
                  <a:pt x="1082886" y="298235"/>
                  <a:pt x="1061097" y="297699"/>
                  <a:pt x="1041371" y="302262"/>
                </a:cubicBezTo>
                <a:cubicBezTo>
                  <a:pt x="1040224" y="302530"/>
                  <a:pt x="1038848" y="302262"/>
                  <a:pt x="1038390" y="303067"/>
                </a:cubicBezTo>
                <a:cubicBezTo>
                  <a:pt x="1026004" y="317563"/>
                  <a:pt x="1009031" y="312731"/>
                  <a:pt x="994581" y="317831"/>
                </a:cubicBezTo>
                <a:cubicBezTo>
                  <a:pt x="984947" y="321322"/>
                  <a:pt x="976690" y="329374"/>
                  <a:pt x="967057" y="332058"/>
                </a:cubicBezTo>
                <a:cubicBezTo>
                  <a:pt x="957653" y="334475"/>
                  <a:pt x="947561" y="332596"/>
                  <a:pt x="937240" y="332596"/>
                </a:cubicBezTo>
                <a:cubicBezTo>
                  <a:pt x="937010" y="346822"/>
                  <a:pt x="936093" y="357292"/>
                  <a:pt x="922560" y="345480"/>
                </a:cubicBezTo>
                <a:cubicBezTo>
                  <a:pt x="920267" y="343332"/>
                  <a:pt x="914532" y="344944"/>
                  <a:pt x="910863" y="346554"/>
                </a:cubicBezTo>
                <a:cubicBezTo>
                  <a:pt x="898707" y="351118"/>
                  <a:pt x="887009" y="356218"/>
                  <a:pt x="873706" y="361856"/>
                </a:cubicBezTo>
                <a:cubicBezTo>
                  <a:pt x="877146" y="366419"/>
                  <a:pt x="880357" y="370714"/>
                  <a:pt x="886550" y="379035"/>
                </a:cubicBezTo>
                <a:cubicBezTo>
                  <a:pt x="878752" y="379573"/>
                  <a:pt x="871641" y="383061"/>
                  <a:pt x="868430" y="380109"/>
                </a:cubicBezTo>
                <a:cubicBezTo>
                  <a:pt x="850769" y="364271"/>
                  <a:pt x="832420" y="372324"/>
                  <a:pt x="819117" y="383331"/>
                </a:cubicBezTo>
                <a:cubicBezTo>
                  <a:pt x="806502" y="393799"/>
                  <a:pt x="794345" y="395142"/>
                  <a:pt x="781042" y="395410"/>
                </a:cubicBezTo>
                <a:cubicBezTo>
                  <a:pt x="772097" y="395679"/>
                  <a:pt x="767739" y="396752"/>
                  <a:pt x="767280" y="409638"/>
                </a:cubicBezTo>
                <a:cubicBezTo>
                  <a:pt x="767051" y="417690"/>
                  <a:pt x="760629" y="425475"/>
                  <a:pt x="759023" y="437824"/>
                </a:cubicBezTo>
                <a:cubicBezTo>
                  <a:pt x="789299" y="420912"/>
                  <a:pt x="819575" y="404000"/>
                  <a:pt x="850998" y="386819"/>
                </a:cubicBezTo>
                <a:cubicBezTo>
                  <a:pt x="864990" y="401047"/>
                  <a:pt x="881733" y="396752"/>
                  <a:pt x="896642" y="386014"/>
                </a:cubicBezTo>
                <a:cubicBezTo>
                  <a:pt x="911321" y="375545"/>
                  <a:pt x="924625" y="380915"/>
                  <a:pt x="937010" y="383599"/>
                </a:cubicBezTo>
                <a:cubicBezTo>
                  <a:pt x="931735" y="390041"/>
                  <a:pt x="926918" y="396484"/>
                  <a:pt x="921643" y="402390"/>
                </a:cubicBezTo>
                <a:cubicBezTo>
                  <a:pt x="919120" y="405073"/>
                  <a:pt x="916138" y="408026"/>
                  <a:pt x="912927" y="408833"/>
                </a:cubicBezTo>
                <a:cubicBezTo>
                  <a:pt x="897559" y="413127"/>
                  <a:pt x="881963" y="416617"/>
                  <a:pt x="866366" y="420643"/>
                </a:cubicBezTo>
                <a:cubicBezTo>
                  <a:pt x="863384" y="421448"/>
                  <a:pt x="860402" y="423595"/>
                  <a:pt x="858109" y="426012"/>
                </a:cubicBezTo>
                <a:cubicBezTo>
                  <a:pt x="837695" y="448292"/>
                  <a:pt x="813841" y="452050"/>
                  <a:pt x="786088" y="442924"/>
                </a:cubicBezTo>
                <a:cubicBezTo>
                  <a:pt x="786776" y="449635"/>
                  <a:pt x="787235" y="454466"/>
                  <a:pt x="787694" y="458493"/>
                </a:cubicBezTo>
                <a:cubicBezTo>
                  <a:pt x="767051" y="469499"/>
                  <a:pt x="746867" y="479431"/>
                  <a:pt x="727371" y="490706"/>
                </a:cubicBezTo>
                <a:cubicBezTo>
                  <a:pt x="716361" y="497148"/>
                  <a:pt x="692049" y="485606"/>
                  <a:pt x="685627" y="469767"/>
                </a:cubicBezTo>
                <a:cubicBezTo>
                  <a:pt x="664296" y="469767"/>
                  <a:pt x="643423" y="469767"/>
                  <a:pt x="618652" y="469767"/>
                </a:cubicBezTo>
                <a:cubicBezTo>
                  <a:pt x="624386" y="478358"/>
                  <a:pt x="627139" y="482384"/>
                  <a:pt x="630120" y="486679"/>
                </a:cubicBezTo>
                <a:cubicBezTo>
                  <a:pt x="626221" y="489632"/>
                  <a:pt x="621863" y="492585"/>
                  <a:pt x="617046" y="496075"/>
                </a:cubicBezTo>
                <a:cubicBezTo>
                  <a:pt x="615670" y="492047"/>
                  <a:pt x="614523" y="488558"/>
                  <a:pt x="612918" y="483726"/>
                </a:cubicBezTo>
                <a:cubicBezTo>
                  <a:pt x="601679" y="493927"/>
                  <a:pt x="590670" y="502516"/>
                  <a:pt x="581495" y="513523"/>
                </a:cubicBezTo>
                <a:cubicBezTo>
                  <a:pt x="578513" y="517012"/>
                  <a:pt x="578743" y="527213"/>
                  <a:pt x="581036" y="532313"/>
                </a:cubicBezTo>
                <a:cubicBezTo>
                  <a:pt x="585623" y="542246"/>
                  <a:pt x="586312" y="547883"/>
                  <a:pt x="575761" y="551910"/>
                </a:cubicBezTo>
                <a:cubicBezTo>
                  <a:pt x="572550" y="552983"/>
                  <a:pt x="570485" y="557548"/>
                  <a:pt x="567504" y="560231"/>
                </a:cubicBezTo>
                <a:cubicBezTo>
                  <a:pt x="560852" y="566405"/>
                  <a:pt x="553054" y="578217"/>
                  <a:pt x="547320" y="577143"/>
                </a:cubicBezTo>
                <a:cubicBezTo>
                  <a:pt x="539750" y="575532"/>
                  <a:pt x="533558" y="563721"/>
                  <a:pt x="524383" y="553520"/>
                </a:cubicBezTo>
                <a:cubicBezTo>
                  <a:pt x="523466" y="553251"/>
                  <a:pt x="518420" y="552446"/>
                  <a:pt x="513374" y="551105"/>
                </a:cubicBezTo>
                <a:cubicBezTo>
                  <a:pt x="512686" y="550836"/>
                  <a:pt x="512456" y="544930"/>
                  <a:pt x="512915" y="544662"/>
                </a:cubicBezTo>
                <a:cubicBezTo>
                  <a:pt x="517961" y="543051"/>
                  <a:pt x="523007" y="541977"/>
                  <a:pt x="528282" y="540636"/>
                </a:cubicBezTo>
                <a:cubicBezTo>
                  <a:pt x="525071" y="525065"/>
                  <a:pt x="532870" y="501443"/>
                  <a:pt x="546173" y="491511"/>
                </a:cubicBezTo>
                <a:cubicBezTo>
                  <a:pt x="556035" y="484263"/>
                  <a:pt x="567274" y="479163"/>
                  <a:pt x="576908" y="471378"/>
                </a:cubicBezTo>
                <a:cubicBezTo>
                  <a:pt x="583559" y="466009"/>
                  <a:pt x="588605" y="457688"/>
                  <a:pt x="594339" y="450440"/>
                </a:cubicBezTo>
                <a:cubicBezTo>
                  <a:pt x="590670" y="446682"/>
                  <a:pt x="587000" y="442924"/>
                  <a:pt x="583100" y="438897"/>
                </a:cubicBezTo>
                <a:cubicBezTo>
                  <a:pt x="583330" y="436749"/>
                  <a:pt x="583330" y="434602"/>
                  <a:pt x="583559" y="432186"/>
                </a:cubicBezTo>
                <a:cubicBezTo>
                  <a:pt x="593651" y="431918"/>
                  <a:pt x="603973" y="432723"/>
                  <a:pt x="613835" y="430844"/>
                </a:cubicBezTo>
                <a:cubicBezTo>
                  <a:pt x="620257" y="429770"/>
                  <a:pt x="627139" y="426012"/>
                  <a:pt x="632184" y="421448"/>
                </a:cubicBezTo>
                <a:cubicBezTo>
                  <a:pt x="638607" y="415274"/>
                  <a:pt x="642965" y="405343"/>
                  <a:pt x="653516" y="412859"/>
                </a:cubicBezTo>
                <a:cubicBezTo>
                  <a:pt x="654892" y="413932"/>
                  <a:pt x="658562" y="413932"/>
                  <a:pt x="659479" y="412859"/>
                </a:cubicBezTo>
                <a:cubicBezTo>
                  <a:pt x="670718" y="394874"/>
                  <a:pt x="686085" y="402926"/>
                  <a:pt x="700306" y="402658"/>
                </a:cubicBezTo>
                <a:cubicBezTo>
                  <a:pt x="706499" y="402658"/>
                  <a:pt x="712233" y="394874"/>
                  <a:pt x="718655" y="393531"/>
                </a:cubicBezTo>
                <a:cubicBezTo>
                  <a:pt x="739757" y="389236"/>
                  <a:pt x="758335" y="379303"/>
                  <a:pt x="775308" y="364539"/>
                </a:cubicBezTo>
                <a:cubicBezTo>
                  <a:pt x="777602" y="362661"/>
                  <a:pt x="782189" y="364271"/>
                  <a:pt x="785629" y="364271"/>
                </a:cubicBezTo>
                <a:cubicBezTo>
                  <a:pt x="782418" y="349507"/>
                  <a:pt x="793887" y="328838"/>
                  <a:pt x="806731" y="327495"/>
                </a:cubicBezTo>
                <a:cubicBezTo>
                  <a:pt x="809484" y="327227"/>
                  <a:pt x="813612" y="332058"/>
                  <a:pt x="815676" y="335816"/>
                </a:cubicBezTo>
                <a:cubicBezTo>
                  <a:pt x="817741" y="339574"/>
                  <a:pt x="818199" y="344675"/>
                  <a:pt x="819575" y="349238"/>
                </a:cubicBezTo>
                <a:cubicBezTo>
                  <a:pt x="823475" y="347628"/>
                  <a:pt x="827603" y="346822"/>
                  <a:pt x="831044" y="344407"/>
                </a:cubicBezTo>
                <a:cubicBezTo>
                  <a:pt x="835172" y="341722"/>
                  <a:pt x="838613" y="337696"/>
                  <a:pt x="845494" y="330985"/>
                </a:cubicBezTo>
                <a:cubicBezTo>
                  <a:pt x="842053" y="329106"/>
                  <a:pt x="838842" y="327495"/>
                  <a:pt x="834713" y="325080"/>
                </a:cubicBezTo>
                <a:cubicBezTo>
                  <a:pt x="838842" y="320784"/>
                  <a:pt x="842053" y="317563"/>
                  <a:pt x="845264" y="314341"/>
                </a:cubicBezTo>
                <a:cubicBezTo>
                  <a:pt x="849163" y="321052"/>
                  <a:pt x="851686" y="329643"/>
                  <a:pt x="855815" y="331253"/>
                </a:cubicBezTo>
                <a:cubicBezTo>
                  <a:pt x="865448" y="334743"/>
                  <a:pt x="887468" y="322127"/>
                  <a:pt x="894807" y="311121"/>
                </a:cubicBezTo>
                <a:cubicBezTo>
                  <a:pt x="888385" y="301993"/>
                  <a:pt x="884945" y="289377"/>
                  <a:pt x="869577" y="294745"/>
                </a:cubicBezTo>
                <a:cubicBezTo>
                  <a:pt x="865219" y="296357"/>
                  <a:pt x="858338" y="285081"/>
                  <a:pt x="851916" y="283471"/>
                </a:cubicBezTo>
                <a:cubicBezTo>
                  <a:pt x="844576" y="281593"/>
                  <a:pt x="835402" y="281055"/>
                  <a:pt x="828750" y="284813"/>
                </a:cubicBezTo>
                <a:cubicBezTo>
                  <a:pt x="813383" y="293672"/>
                  <a:pt x="798703" y="304678"/>
                  <a:pt x="784483" y="315684"/>
                </a:cubicBezTo>
                <a:cubicBezTo>
                  <a:pt x="778290" y="320516"/>
                  <a:pt x="772556" y="326958"/>
                  <a:pt x="767739" y="333670"/>
                </a:cubicBezTo>
                <a:cubicBezTo>
                  <a:pt x="758794" y="346285"/>
                  <a:pt x="747555" y="345480"/>
                  <a:pt x="741362" y="331253"/>
                </a:cubicBezTo>
                <a:cubicBezTo>
                  <a:pt x="726912" y="343602"/>
                  <a:pt x="720949" y="341991"/>
                  <a:pt x="715444" y="322663"/>
                </a:cubicBezTo>
                <a:cubicBezTo>
                  <a:pt x="728747" y="317563"/>
                  <a:pt x="742279" y="313536"/>
                  <a:pt x="755124" y="307363"/>
                </a:cubicBezTo>
                <a:cubicBezTo>
                  <a:pt x="760400" y="304946"/>
                  <a:pt x="763840" y="297699"/>
                  <a:pt x="768886" y="293672"/>
                </a:cubicBezTo>
                <a:cubicBezTo>
                  <a:pt x="773014" y="290451"/>
                  <a:pt x="778519" y="289109"/>
                  <a:pt x="783107" y="286424"/>
                </a:cubicBezTo>
                <a:cubicBezTo>
                  <a:pt x="788611" y="283203"/>
                  <a:pt x="793887" y="279176"/>
                  <a:pt x="799391" y="275418"/>
                </a:cubicBezTo>
                <a:cubicBezTo>
                  <a:pt x="794804" y="268975"/>
                  <a:pt x="790217" y="262533"/>
                  <a:pt x="785629" y="256090"/>
                </a:cubicBezTo>
                <a:cubicBezTo>
                  <a:pt x="784253" y="254211"/>
                  <a:pt x="782648" y="252870"/>
                  <a:pt x="779666" y="249917"/>
                </a:cubicBezTo>
                <a:cubicBezTo>
                  <a:pt x="789529" y="240789"/>
                  <a:pt x="798703" y="232468"/>
                  <a:pt x="811777" y="220388"/>
                </a:cubicBezTo>
                <a:cubicBezTo>
                  <a:pt x="800768" y="223610"/>
                  <a:pt x="794575" y="225757"/>
                  <a:pt x="787464" y="227905"/>
                </a:cubicBezTo>
                <a:cubicBezTo>
                  <a:pt x="786318" y="221731"/>
                  <a:pt x="785171" y="216630"/>
                  <a:pt x="783336" y="207235"/>
                </a:cubicBezTo>
                <a:cubicBezTo>
                  <a:pt x="775767" y="214482"/>
                  <a:pt x="765904" y="219314"/>
                  <a:pt x="764757" y="226025"/>
                </a:cubicBezTo>
                <a:cubicBezTo>
                  <a:pt x="762234" y="241594"/>
                  <a:pt x="763840" y="258238"/>
                  <a:pt x="763840" y="275686"/>
                </a:cubicBezTo>
                <a:cubicBezTo>
                  <a:pt x="730123" y="276223"/>
                  <a:pt x="706269" y="307363"/>
                  <a:pt x="678516" y="329374"/>
                </a:cubicBezTo>
                <a:cubicBezTo>
                  <a:pt x="666130" y="339306"/>
                  <a:pt x="650534" y="346285"/>
                  <a:pt x="641589" y="359439"/>
                </a:cubicBezTo>
                <a:cubicBezTo>
                  <a:pt x="631038" y="375009"/>
                  <a:pt x="617046" y="374740"/>
                  <a:pt x="603973" y="380109"/>
                </a:cubicBezTo>
                <a:cubicBezTo>
                  <a:pt x="601450" y="381183"/>
                  <a:pt x="598697" y="381720"/>
                  <a:pt x="596633" y="383331"/>
                </a:cubicBezTo>
                <a:cubicBezTo>
                  <a:pt x="586312" y="391921"/>
                  <a:pt x="576220" y="400778"/>
                  <a:pt x="568650" y="407489"/>
                </a:cubicBezTo>
                <a:cubicBezTo>
                  <a:pt x="557641" y="395410"/>
                  <a:pt x="549843" y="387626"/>
                  <a:pt x="542962" y="378767"/>
                </a:cubicBezTo>
                <a:cubicBezTo>
                  <a:pt x="540897" y="376351"/>
                  <a:pt x="540209" y="370177"/>
                  <a:pt x="541356" y="367224"/>
                </a:cubicBezTo>
                <a:cubicBezTo>
                  <a:pt x="542962" y="363466"/>
                  <a:pt x="546632" y="359171"/>
                  <a:pt x="550072" y="358366"/>
                </a:cubicBezTo>
                <a:cubicBezTo>
                  <a:pt x="558100" y="356218"/>
                  <a:pt x="566586" y="355681"/>
                  <a:pt x="574614" y="354608"/>
                </a:cubicBezTo>
                <a:cubicBezTo>
                  <a:pt x="579431" y="319442"/>
                  <a:pt x="600073" y="303067"/>
                  <a:pt x="625762" y="290451"/>
                </a:cubicBezTo>
                <a:cubicBezTo>
                  <a:pt x="624845" y="286961"/>
                  <a:pt x="623469" y="282666"/>
                  <a:pt x="622551" y="279176"/>
                </a:cubicBezTo>
                <a:cubicBezTo>
                  <a:pt x="631496" y="275418"/>
                  <a:pt x="639524" y="271928"/>
                  <a:pt x="649387" y="267634"/>
                </a:cubicBezTo>
                <a:cubicBezTo>
                  <a:pt x="650305" y="276492"/>
                  <a:pt x="651451" y="287766"/>
                  <a:pt x="653057" y="304410"/>
                </a:cubicBezTo>
                <a:cubicBezTo>
                  <a:pt x="656956" y="278908"/>
                  <a:pt x="684250" y="307363"/>
                  <a:pt x="686085" y="277297"/>
                </a:cubicBezTo>
                <a:cubicBezTo>
                  <a:pt x="682186" y="275686"/>
                  <a:pt x="678516" y="274881"/>
                  <a:pt x="675534" y="272465"/>
                </a:cubicBezTo>
                <a:cubicBezTo>
                  <a:pt x="669571" y="267365"/>
                  <a:pt x="664066" y="261459"/>
                  <a:pt x="658332" y="255822"/>
                </a:cubicBezTo>
                <a:cubicBezTo>
                  <a:pt x="663837" y="248842"/>
                  <a:pt x="668654" y="237568"/>
                  <a:pt x="675305" y="235958"/>
                </a:cubicBezTo>
                <a:cubicBezTo>
                  <a:pt x="684480" y="233541"/>
                  <a:pt x="689067" y="227100"/>
                  <a:pt x="695489" y="221193"/>
                </a:cubicBezTo>
                <a:cubicBezTo>
                  <a:pt x="710168" y="208308"/>
                  <a:pt x="726683" y="198107"/>
                  <a:pt x="742279" y="186833"/>
                </a:cubicBezTo>
                <a:cubicBezTo>
                  <a:pt x="749390" y="181733"/>
                  <a:pt x="756271" y="173412"/>
                  <a:pt x="764069" y="172337"/>
                </a:cubicBezTo>
                <a:cubicBezTo>
                  <a:pt x="778978" y="170459"/>
                  <a:pt x="794116" y="172875"/>
                  <a:pt x="809254" y="173412"/>
                </a:cubicBezTo>
                <a:cubicBezTo>
                  <a:pt x="823245" y="173948"/>
                  <a:pt x="837236" y="174754"/>
                  <a:pt x="851457" y="174485"/>
                </a:cubicBezTo>
                <a:cubicBezTo>
                  <a:pt x="854668" y="174485"/>
                  <a:pt x="857879" y="169385"/>
                  <a:pt x="861090" y="166700"/>
                </a:cubicBezTo>
                <a:cubicBezTo>
                  <a:pt x="860632" y="164821"/>
                  <a:pt x="860173" y="162942"/>
                  <a:pt x="859714" y="161063"/>
                </a:cubicBezTo>
                <a:cubicBezTo>
                  <a:pt x="853751" y="162137"/>
                  <a:pt x="847787" y="164016"/>
                  <a:pt x="841824" y="164016"/>
                </a:cubicBezTo>
                <a:cubicBezTo>
                  <a:pt x="834943" y="163747"/>
                  <a:pt x="827374" y="163211"/>
                  <a:pt x="821640" y="159453"/>
                </a:cubicBezTo>
                <a:cubicBezTo>
                  <a:pt x="818429" y="157305"/>
                  <a:pt x="815906" y="145762"/>
                  <a:pt x="817741" y="143077"/>
                </a:cubicBezTo>
                <a:cubicBezTo>
                  <a:pt x="822099" y="137173"/>
                  <a:pt x="828979" y="133146"/>
                  <a:pt x="835631" y="130462"/>
                </a:cubicBezTo>
                <a:cubicBezTo>
                  <a:pt x="841365" y="128313"/>
                  <a:pt x="847787" y="129118"/>
                  <a:pt x="853751" y="128850"/>
                </a:cubicBezTo>
                <a:cubicBezTo>
                  <a:pt x="855356" y="135561"/>
                  <a:pt x="856962" y="143077"/>
                  <a:pt x="858797" y="150593"/>
                </a:cubicBezTo>
                <a:cubicBezTo>
                  <a:pt x="860632" y="150325"/>
                  <a:pt x="862696" y="149788"/>
                  <a:pt x="864531" y="149520"/>
                </a:cubicBezTo>
                <a:cubicBezTo>
                  <a:pt x="864531" y="140931"/>
                  <a:pt x="864531" y="132340"/>
                  <a:pt x="864531" y="122945"/>
                </a:cubicBezTo>
                <a:cubicBezTo>
                  <a:pt x="881733" y="115697"/>
                  <a:pt x="904211" y="117844"/>
                  <a:pt x="913157" y="91269"/>
                </a:cubicBezTo>
                <a:cubicBezTo>
                  <a:pt x="914074" y="88316"/>
                  <a:pt x="920267" y="87243"/>
                  <a:pt x="924166" y="85901"/>
                </a:cubicBezTo>
                <a:cubicBezTo>
                  <a:pt x="931964" y="83485"/>
                  <a:pt x="941368" y="83485"/>
                  <a:pt x="947561" y="78653"/>
                </a:cubicBezTo>
                <a:cubicBezTo>
                  <a:pt x="981736" y="52077"/>
                  <a:pt x="1021646" y="43487"/>
                  <a:pt x="1059950" y="32213"/>
                </a:cubicBezTo>
                <a:cubicBezTo>
                  <a:pt x="1082657" y="25502"/>
                  <a:pt x="1107428" y="29528"/>
                  <a:pt x="1130823" y="25770"/>
                </a:cubicBezTo>
                <a:cubicBezTo>
                  <a:pt x="1161099" y="20938"/>
                  <a:pt x="1190917" y="12886"/>
                  <a:pt x="1220964" y="7248"/>
                </a:cubicBezTo>
                <a:cubicBezTo>
                  <a:pt x="1229221" y="5638"/>
                  <a:pt x="1237707" y="7785"/>
                  <a:pt x="1250093" y="8590"/>
                </a:cubicBezTo>
                <a:cubicBezTo>
                  <a:pt x="1243212" y="17449"/>
                  <a:pt x="1240001" y="22012"/>
                  <a:pt x="1236560" y="26307"/>
                </a:cubicBezTo>
                <a:cubicBezTo>
                  <a:pt x="1237019" y="28186"/>
                  <a:pt x="1237249" y="30065"/>
                  <a:pt x="1237707" y="32213"/>
                </a:cubicBezTo>
                <a:cubicBezTo>
                  <a:pt x="1257203" y="29260"/>
                  <a:pt x="1276470" y="26307"/>
                  <a:pt x="1298030" y="23086"/>
                </a:cubicBezTo>
                <a:cubicBezTo>
                  <a:pt x="1293672" y="18791"/>
                  <a:pt x="1291608" y="16912"/>
                  <a:pt x="1290003" y="14764"/>
                </a:cubicBezTo>
                <a:cubicBezTo>
                  <a:pt x="1289544" y="13959"/>
                  <a:pt x="1289773" y="12348"/>
                  <a:pt x="1289315" y="8590"/>
                </a:cubicBezTo>
                <a:cubicBezTo>
                  <a:pt x="1298718" y="6711"/>
                  <a:pt x="1308122" y="3758"/>
                  <a:pt x="1317755" y="2685"/>
                </a:cubicBezTo>
                <a:cubicBezTo>
                  <a:pt x="1333582" y="1073"/>
                  <a:pt x="1349408" y="0"/>
                  <a:pt x="1365234" y="0"/>
                </a:cubicBezTo>
                <a:close/>
                <a:moveTo>
                  <a:pt x="1246796" y="39695"/>
                </a:moveTo>
                <a:cubicBezTo>
                  <a:pt x="1244187" y="38588"/>
                  <a:pt x="1241492" y="39864"/>
                  <a:pt x="1236102" y="42682"/>
                </a:cubicBezTo>
                <a:cubicBezTo>
                  <a:pt x="1222340" y="50198"/>
                  <a:pt x="1203761" y="39461"/>
                  <a:pt x="1192752" y="57983"/>
                </a:cubicBezTo>
                <a:cubicBezTo>
                  <a:pt x="1192522" y="58251"/>
                  <a:pt x="1190688" y="57714"/>
                  <a:pt x="1189770" y="57178"/>
                </a:cubicBezTo>
                <a:cubicBezTo>
                  <a:pt x="1176696" y="51003"/>
                  <a:pt x="1163164" y="39998"/>
                  <a:pt x="1151925" y="60936"/>
                </a:cubicBezTo>
                <a:cubicBezTo>
                  <a:pt x="1151466" y="61741"/>
                  <a:pt x="1148943" y="60936"/>
                  <a:pt x="1147567" y="60936"/>
                </a:cubicBezTo>
                <a:cubicBezTo>
                  <a:pt x="1140686" y="61473"/>
                  <a:pt x="1133347" y="60131"/>
                  <a:pt x="1127383" y="62815"/>
                </a:cubicBezTo>
                <a:cubicBezTo>
                  <a:pt x="1110410" y="70599"/>
                  <a:pt x="1093437" y="71942"/>
                  <a:pt x="1075547" y="67109"/>
                </a:cubicBezTo>
                <a:cubicBezTo>
                  <a:pt x="1068207" y="65231"/>
                  <a:pt x="1059491" y="64962"/>
                  <a:pt x="1052610" y="67647"/>
                </a:cubicBezTo>
                <a:cubicBezTo>
                  <a:pt x="1031738" y="76237"/>
                  <a:pt x="1011324" y="86706"/>
                  <a:pt x="990681" y="96639"/>
                </a:cubicBezTo>
                <a:cubicBezTo>
                  <a:pt x="991369" y="99322"/>
                  <a:pt x="991829" y="102007"/>
                  <a:pt x="992517" y="104691"/>
                </a:cubicBezTo>
                <a:cubicBezTo>
                  <a:pt x="999168" y="103886"/>
                  <a:pt x="1005590" y="103080"/>
                  <a:pt x="1012013" y="101738"/>
                </a:cubicBezTo>
                <a:cubicBezTo>
                  <a:pt x="1015912" y="100933"/>
                  <a:pt x="1020499" y="97175"/>
                  <a:pt x="1023252" y="98517"/>
                </a:cubicBezTo>
                <a:cubicBezTo>
                  <a:pt x="1046647" y="111402"/>
                  <a:pt x="1069812" y="107644"/>
                  <a:pt x="1092978" y="100665"/>
                </a:cubicBezTo>
                <a:cubicBezTo>
                  <a:pt x="1094584" y="88853"/>
                  <a:pt x="1116144" y="70062"/>
                  <a:pt x="1126465" y="71405"/>
                </a:cubicBezTo>
                <a:cubicBezTo>
                  <a:pt x="1152613" y="74357"/>
                  <a:pt x="1178760" y="79190"/>
                  <a:pt x="1204908" y="79727"/>
                </a:cubicBezTo>
                <a:cubicBezTo>
                  <a:pt x="1219587" y="79995"/>
                  <a:pt x="1234037" y="72478"/>
                  <a:pt x="1249864" y="68184"/>
                </a:cubicBezTo>
                <a:cubicBezTo>
                  <a:pt x="1240230" y="56910"/>
                  <a:pt x="1250322" y="54493"/>
                  <a:pt x="1256974" y="51003"/>
                </a:cubicBezTo>
                <a:cubicBezTo>
                  <a:pt x="1251928" y="44292"/>
                  <a:pt x="1249405" y="40802"/>
                  <a:pt x="1246796" y="39695"/>
                </a:cubicBezTo>
                <a:close/>
                <a:moveTo>
                  <a:pt x="1382437" y="51272"/>
                </a:moveTo>
                <a:cubicBezTo>
                  <a:pt x="1386336" y="61204"/>
                  <a:pt x="1390464" y="67915"/>
                  <a:pt x="1395281" y="73284"/>
                </a:cubicBezTo>
                <a:cubicBezTo>
                  <a:pt x="1398033" y="76237"/>
                  <a:pt x="1404226" y="79995"/>
                  <a:pt x="1405832" y="78385"/>
                </a:cubicBezTo>
                <a:cubicBezTo>
                  <a:pt x="1417071" y="68720"/>
                  <a:pt x="1424410" y="78115"/>
                  <a:pt x="1432667" y="84558"/>
                </a:cubicBezTo>
                <a:cubicBezTo>
                  <a:pt x="1438631" y="89122"/>
                  <a:pt x="1444365" y="93149"/>
                  <a:pt x="1448952" y="96639"/>
                </a:cubicBezTo>
                <a:cubicBezTo>
                  <a:pt x="1456292" y="86706"/>
                  <a:pt x="1462026" y="79995"/>
                  <a:pt x="1467072" y="72478"/>
                </a:cubicBezTo>
                <a:cubicBezTo>
                  <a:pt x="1471889" y="65231"/>
                  <a:pt x="1475329" y="55835"/>
                  <a:pt x="1463402" y="55566"/>
                </a:cubicBezTo>
                <a:cubicBezTo>
                  <a:pt x="1443218" y="55030"/>
                  <a:pt x="1423034" y="57446"/>
                  <a:pt x="1407208" y="58251"/>
                </a:cubicBezTo>
                <a:cubicBezTo>
                  <a:pt x="1396887" y="55298"/>
                  <a:pt x="1389776" y="53420"/>
                  <a:pt x="1382437" y="51272"/>
                </a:cubicBezTo>
                <a:close/>
                <a:moveTo>
                  <a:pt x="1358697" y="62848"/>
                </a:moveTo>
                <a:cubicBezTo>
                  <a:pt x="1347401" y="60936"/>
                  <a:pt x="1335876" y="63621"/>
                  <a:pt x="1327160" y="71137"/>
                </a:cubicBezTo>
                <a:cubicBezTo>
                  <a:pt x="1344821" y="93686"/>
                  <a:pt x="1366839" y="77310"/>
                  <a:pt x="1388859" y="82143"/>
                </a:cubicBezTo>
                <a:cubicBezTo>
                  <a:pt x="1381061" y="71271"/>
                  <a:pt x="1369994" y="64762"/>
                  <a:pt x="1358697" y="62848"/>
                </a:cubicBezTo>
                <a:close/>
                <a:moveTo>
                  <a:pt x="979013" y="109657"/>
                </a:moveTo>
                <a:cubicBezTo>
                  <a:pt x="973307" y="107442"/>
                  <a:pt x="966943" y="107645"/>
                  <a:pt x="959947" y="110060"/>
                </a:cubicBezTo>
                <a:cubicBezTo>
                  <a:pt x="956277" y="111402"/>
                  <a:pt x="953524" y="115429"/>
                  <a:pt x="950313" y="118114"/>
                </a:cubicBezTo>
                <a:cubicBezTo>
                  <a:pt x="952836" y="121872"/>
                  <a:pt x="955589" y="125630"/>
                  <a:pt x="957882" y="129656"/>
                </a:cubicBezTo>
                <a:cubicBezTo>
                  <a:pt x="960176" y="133951"/>
                  <a:pt x="961552" y="138514"/>
                  <a:pt x="961781" y="139319"/>
                </a:cubicBezTo>
                <a:cubicBezTo>
                  <a:pt x="978067" y="143346"/>
                  <a:pt x="992287" y="146835"/>
                  <a:pt x="1006278" y="150325"/>
                </a:cubicBezTo>
                <a:cubicBezTo>
                  <a:pt x="1007425" y="149252"/>
                  <a:pt x="1008802" y="148447"/>
                  <a:pt x="1009948" y="147373"/>
                </a:cubicBezTo>
                <a:cubicBezTo>
                  <a:pt x="1004673" y="139588"/>
                  <a:pt x="998939" y="132072"/>
                  <a:pt x="994122" y="123750"/>
                </a:cubicBezTo>
                <a:cubicBezTo>
                  <a:pt x="989764" y="116502"/>
                  <a:pt x="984718" y="111872"/>
                  <a:pt x="979013" y="109657"/>
                </a:cubicBezTo>
                <a:close/>
                <a:moveTo>
                  <a:pt x="945038" y="127777"/>
                </a:moveTo>
                <a:cubicBezTo>
                  <a:pt x="937010" y="129388"/>
                  <a:pt x="928982" y="131267"/>
                  <a:pt x="920955" y="132878"/>
                </a:cubicBezTo>
                <a:cubicBezTo>
                  <a:pt x="917973" y="133414"/>
                  <a:pt x="914532" y="135293"/>
                  <a:pt x="912468" y="133951"/>
                </a:cubicBezTo>
                <a:cubicBezTo>
                  <a:pt x="899624" y="126166"/>
                  <a:pt x="895725" y="134756"/>
                  <a:pt x="891137" y="148178"/>
                </a:cubicBezTo>
                <a:cubicBezTo>
                  <a:pt x="904670" y="146030"/>
                  <a:pt x="917056" y="140662"/>
                  <a:pt x="927606" y="143615"/>
                </a:cubicBezTo>
                <a:cubicBezTo>
                  <a:pt x="944120" y="147910"/>
                  <a:pt x="930818" y="169922"/>
                  <a:pt x="936781" y="178780"/>
                </a:cubicBezTo>
                <a:cubicBezTo>
                  <a:pt x="947332" y="176633"/>
                  <a:pt x="955589" y="175022"/>
                  <a:pt x="964075" y="173143"/>
                </a:cubicBezTo>
                <a:cubicBezTo>
                  <a:pt x="959947" y="165359"/>
                  <a:pt x="956506" y="158916"/>
                  <a:pt x="953066" y="152473"/>
                </a:cubicBezTo>
                <a:cubicBezTo>
                  <a:pt x="953983" y="151400"/>
                  <a:pt x="954901" y="150325"/>
                  <a:pt x="955818" y="148983"/>
                </a:cubicBezTo>
                <a:cubicBezTo>
                  <a:pt x="950313" y="147373"/>
                  <a:pt x="944808" y="145762"/>
                  <a:pt x="939074" y="144152"/>
                </a:cubicBezTo>
                <a:cubicBezTo>
                  <a:pt x="941827" y="140124"/>
                  <a:pt x="944120" y="136636"/>
                  <a:pt x="946644" y="133146"/>
                </a:cubicBezTo>
                <a:cubicBezTo>
                  <a:pt x="946185" y="131267"/>
                  <a:pt x="945726" y="129656"/>
                  <a:pt x="945038" y="127777"/>
                </a:cubicBezTo>
                <a:close/>
                <a:moveTo>
                  <a:pt x="1899883" y="691497"/>
                </a:moveTo>
                <a:cubicBezTo>
                  <a:pt x="1901718" y="722636"/>
                  <a:pt x="1932912" y="711362"/>
                  <a:pt x="1936352" y="736596"/>
                </a:cubicBezTo>
                <a:cubicBezTo>
                  <a:pt x="1917774" y="752433"/>
                  <a:pt x="1919150" y="753775"/>
                  <a:pt x="1932224" y="777935"/>
                </a:cubicBezTo>
                <a:cubicBezTo>
                  <a:pt x="1941857" y="795920"/>
                  <a:pt x="1953325" y="787867"/>
                  <a:pt x="1964105" y="786256"/>
                </a:cubicBezTo>
                <a:cubicBezTo>
                  <a:pt x="1979014" y="783841"/>
                  <a:pt x="1988877" y="793772"/>
                  <a:pt x="1999657" y="802363"/>
                </a:cubicBezTo>
                <a:cubicBezTo>
                  <a:pt x="2004015" y="805853"/>
                  <a:pt x="2008602" y="808536"/>
                  <a:pt x="2015024" y="812832"/>
                </a:cubicBezTo>
                <a:cubicBezTo>
                  <a:pt x="2015024" y="802363"/>
                  <a:pt x="2014336" y="797262"/>
                  <a:pt x="2015254" y="792699"/>
                </a:cubicBezTo>
                <a:cubicBezTo>
                  <a:pt x="2016171" y="788404"/>
                  <a:pt x="2018464" y="784646"/>
                  <a:pt x="2020529" y="780083"/>
                </a:cubicBezTo>
                <a:cubicBezTo>
                  <a:pt x="2013419" y="776593"/>
                  <a:pt x="2008143" y="774177"/>
                  <a:pt x="2000804" y="770955"/>
                </a:cubicBezTo>
                <a:cubicBezTo>
                  <a:pt x="2005162" y="762902"/>
                  <a:pt x="2007914" y="757265"/>
                  <a:pt x="2011813" y="750017"/>
                </a:cubicBezTo>
                <a:cubicBezTo>
                  <a:pt x="1999657" y="742232"/>
                  <a:pt x="1988189" y="735253"/>
                  <a:pt x="1976950" y="728273"/>
                </a:cubicBezTo>
                <a:cubicBezTo>
                  <a:pt x="1980849" y="726127"/>
                  <a:pt x="1985207" y="723710"/>
                  <a:pt x="1989336" y="721295"/>
                </a:cubicBezTo>
                <a:cubicBezTo>
                  <a:pt x="1989565" y="719415"/>
                  <a:pt x="1989794" y="717267"/>
                  <a:pt x="1990024" y="715389"/>
                </a:cubicBezTo>
                <a:cubicBezTo>
                  <a:pt x="1979014" y="712167"/>
                  <a:pt x="1968234" y="708409"/>
                  <a:pt x="1957225" y="706262"/>
                </a:cubicBezTo>
                <a:cubicBezTo>
                  <a:pt x="1947591" y="704115"/>
                  <a:pt x="1937499" y="704651"/>
                  <a:pt x="1928095" y="702235"/>
                </a:cubicBezTo>
                <a:cubicBezTo>
                  <a:pt x="1918462" y="699820"/>
                  <a:pt x="1909287" y="694987"/>
                  <a:pt x="1899883" y="691497"/>
                </a:cubicBezTo>
                <a:close/>
                <a:moveTo>
                  <a:pt x="531264" y="1118315"/>
                </a:moveTo>
                <a:cubicBezTo>
                  <a:pt x="518993" y="1123550"/>
                  <a:pt x="513144" y="1131736"/>
                  <a:pt x="510249" y="1141267"/>
                </a:cubicBezTo>
                <a:lnTo>
                  <a:pt x="507506" y="1167057"/>
                </a:lnTo>
                <a:lnTo>
                  <a:pt x="506722" y="1170660"/>
                </a:lnTo>
                <a:lnTo>
                  <a:pt x="507003" y="1171786"/>
                </a:lnTo>
                <a:lnTo>
                  <a:pt x="506951" y="1172270"/>
                </a:lnTo>
                <a:cubicBezTo>
                  <a:pt x="499841" y="1165828"/>
                  <a:pt x="491125" y="1169318"/>
                  <a:pt x="490208" y="1179250"/>
                </a:cubicBezTo>
                <a:cubicBezTo>
                  <a:pt x="488832" y="1191330"/>
                  <a:pt x="487914" y="1203678"/>
                  <a:pt x="486767" y="1217637"/>
                </a:cubicBezTo>
                <a:cubicBezTo>
                  <a:pt x="492272" y="1223005"/>
                  <a:pt x="498465" y="1224348"/>
                  <a:pt x="504658" y="1213879"/>
                </a:cubicBezTo>
                <a:cubicBezTo>
                  <a:pt x="507181" y="1209584"/>
                  <a:pt x="511539" y="1206899"/>
                  <a:pt x="514979" y="1203409"/>
                </a:cubicBezTo>
                <a:cubicBezTo>
                  <a:pt x="519108" y="1222469"/>
                  <a:pt x="507869" y="1231596"/>
                  <a:pt x="498235" y="1238576"/>
                </a:cubicBezTo>
                <a:cubicBezTo>
                  <a:pt x="498235" y="1253608"/>
                  <a:pt x="498235" y="1267030"/>
                  <a:pt x="498235" y="1281526"/>
                </a:cubicBezTo>
                <a:cubicBezTo>
                  <a:pt x="511080" y="1290384"/>
                  <a:pt x="525071" y="1300048"/>
                  <a:pt x="541815" y="1311322"/>
                </a:cubicBezTo>
                <a:cubicBezTo>
                  <a:pt x="541815" y="1313469"/>
                  <a:pt x="541815" y="1320717"/>
                  <a:pt x="541815" y="1328501"/>
                </a:cubicBezTo>
                <a:cubicBezTo>
                  <a:pt x="548696" y="1325281"/>
                  <a:pt x="554889" y="1322328"/>
                  <a:pt x="561082" y="1319644"/>
                </a:cubicBezTo>
                <a:cubicBezTo>
                  <a:pt x="561770" y="1320985"/>
                  <a:pt x="562458" y="1322328"/>
                  <a:pt x="562916" y="1323402"/>
                </a:cubicBezTo>
                <a:cubicBezTo>
                  <a:pt x="557871" y="1330381"/>
                  <a:pt x="552595" y="1337629"/>
                  <a:pt x="547090" y="1345145"/>
                </a:cubicBezTo>
                <a:cubicBezTo>
                  <a:pt x="543879" y="1341924"/>
                  <a:pt x="541356" y="1339509"/>
                  <a:pt x="537916" y="1336019"/>
                </a:cubicBezTo>
                <a:cubicBezTo>
                  <a:pt x="533787" y="1361252"/>
                  <a:pt x="556494" y="1354809"/>
                  <a:pt x="561770" y="1368768"/>
                </a:cubicBezTo>
                <a:cubicBezTo>
                  <a:pt x="562458" y="1342997"/>
                  <a:pt x="584247" y="1358299"/>
                  <a:pt x="589294" y="1344877"/>
                </a:cubicBezTo>
                <a:cubicBezTo>
                  <a:pt x="593422" y="1326355"/>
                  <a:pt x="598697" y="1308101"/>
                  <a:pt x="605349" y="1290384"/>
                </a:cubicBezTo>
                <a:cubicBezTo>
                  <a:pt x="607872" y="1283941"/>
                  <a:pt x="612230" y="1277768"/>
                  <a:pt x="617046" y="1273203"/>
                </a:cubicBezTo>
                <a:cubicBezTo>
                  <a:pt x="633561" y="1256829"/>
                  <a:pt x="645488" y="1237771"/>
                  <a:pt x="646634" y="1211463"/>
                </a:cubicBezTo>
                <a:cubicBezTo>
                  <a:pt x="647552" y="1190525"/>
                  <a:pt x="643194" y="1187036"/>
                  <a:pt x="625074" y="1194552"/>
                </a:cubicBezTo>
                <a:cubicBezTo>
                  <a:pt x="626909" y="1199115"/>
                  <a:pt x="628973" y="1203409"/>
                  <a:pt x="631955" y="1210658"/>
                </a:cubicBezTo>
                <a:cubicBezTo>
                  <a:pt x="625762" y="1209852"/>
                  <a:pt x="621634" y="1209047"/>
                  <a:pt x="617734" y="1208511"/>
                </a:cubicBezTo>
                <a:cubicBezTo>
                  <a:pt x="605808" y="1207436"/>
                  <a:pt x="595257" y="1207436"/>
                  <a:pt x="598468" y="1228106"/>
                </a:cubicBezTo>
                <a:cubicBezTo>
                  <a:pt x="599385" y="1234549"/>
                  <a:pt x="596633" y="1246360"/>
                  <a:pt x="592963" y="1247970"/>
                </a:cubicBezTo>
                <a:cubicBezTo>
                  <a:pt x="583559" y="1252534"/>
                  <a:pt x="571403" y="1257366"/>
                  <a:pt x="562687" y="1253876"/>
                </a:cubicBezTo>
                <a:cubicBezTo>
                  <a:pt x="556035" y="1251460"/>
                  <a:pt x="547778" y="1236159"/>
                  <a:pt x="548466" y="1227570"/>
                </a:cubicBezTo>
                <a:cubicBezTo>
                  <a:pt x="550760" y="1205289"/>
                  <a:pt x="538374" y="1206899"/>
                  <a:pt x="527365" y="1204753"/>
                </a:cubicBezTo>
                <a:cubicBezTo>
                  <a:pt x="523236" y="1203947"/>
                  <a:pt x="518878" y="1203678"/>
                  <a:pt x="514750" y="1202873"/>
                </a:cubicBezTo>
                <a:lnTo>
                  <a:pt x="507003" y="1171786"/>
                </a:lnTo>
                <a:lnTo>
                  <a:pt x="507506" y="1167057"/>
                </a:lnTo>
                <a:lnTo>
                  <a:pt x="509847" y="1156290"/>
                </a:lnTo>
                <a:cubicBezTo>
                  <a:pt x="515696" y="1143481"/>
                  <a:pt x="527996" y="1134220"/>
                  <a:pt x="531264" y="1118315"/>
                </a:cubicBezTo>
                <a:close/>
                <a:moveTo>
                  <a:pt x="404425" y="1453863"/>
                </a:moveTo>
                <a:cubicBezTo>
                  <a:pt x="398691" y="1453058"/>
                  <a:pt x="392498" y="1457621"/>
                  <a:pt x="386305" y="1460037"/>
                </a:cubicBezTo>
                <a:cubicBezTo>
                  <a:pt x="386076" y="1458963"/>
                  <a:pt x="385847" y="1457621"/>
                  <a:pt x="385617" y="1456547"/>
                </a:cubicBezTo>
                <a:cubicBezTo>
                  <a:pt x="381030" y="1457621"/>
                  <a:pt x="376214" y="1457352"/>
                  <a:pt x="372314" y="1459769"/>
                </a:cubicBezTo>
                <a:cubicBezTo>
                  <a:pt x="369791" y="1461379"/>
                  <a:pt x="367039" y="1467017"/>
                  <a:pt x="367727" y="1469970"/>
                </a:cubicBezTo>
                <a:cubicBezTo>
                  <a:pt x="369333" y="1476143"/>
                  <a:pt x="372544" y="1481781"/>
                  <a:pt x="375984" y="1486881"/>
                </a:cubicBezTo>
                <a:cubicBezTo>
                  <a:pt x="376672" y="1487686"/>
                  <a:pt x="383553" y="1485271"/>
                  <a:pt x="384471" y="1482586"/>
                </a:cubicBezTo>
                <a:cubicBezTo>
                  <a:pt x="392728" y="1463795"/>
                  <a:pt x="397544" y="1471580"/>
                  <a:pt x="404655" y="1483928"/>
                </a:cubicBezTo>
                <a:cubicBezTo>
                  <a:pt x="407178" y="1488222"/>
                  <a:pt x="414976" y="1488222"/>
                  <a:pt x="420251" y="1490102"/>
                </a:cubicBezTo>
                <a:cubicBezTo>
                  <a:pt x="421169" y="1481244"/>
                  <a:pt x="424380" y="1471043"/>
                  <a:pt x="421857" y="1463795"/>
                </a:cubicBezTo>
                <a:cubicBezTo>
                  <a:pt x="420022" y="1458426"/>
                  <a:pt x="410848" y="1454400"/>
                  <a:pt x="404425" y="1453863"/>
                </a:cubicBezTo>
                <a:close/>
                <a:moveTo>
                  <a:pt x="422087" y="1629690"/>
                </a:moveTo>
                <a:cubicBezTo>
                  <a:pt x="414288" y="1628885"/>
                  <a:pt x="406719" y="1632374"/>
                  <a:pt x="393875" y="1635596"/>
                </a:cubicBezTo>
                <a:cubicBezTo>
                  <a:pt x="400755" y="1644723"/>
                  <a:pt x="404196" y="1649018"/>
                  <a:pt x="409471" y="1655729"/>
                </a:cubicBezTo>
                <a:cubicBezTo>
                  <a:pt x="409930" y="1646333"/>
                  <a:pt x="410160" y="1641770"/>
                  <a:pt x="410618" y="1633179"/>
                </a:cubicBezTo>
                <a:cubicBezTo>
                  <a:pt x="417270" y="1640427"/>
                  <a:pt x="420939" y="1644455"/>
                  <a:pt x="424610" y="1648750"/>
                </a:cubicBezTo>
                <a:cubicBezTo>
                  <a:pt x="425986" y="1647945"/>
                  <a:pt x="427133" y="1647138"/>
                  <a:pt x="428509" y="1646333"/>
                </a:cubicBezTo>
                <a:cubicBezTo>
                  <a:pt x="426444" y="1640427"/>
                  <a:pt x="424380" y="1629690"/>
                  <a:pt x="422087" y="1629690"/>
                </a:cubicBezTo>
                <a:close/>
                <a:moveTo>
                  <a:pt x="84462" y="1287431"/>
                </a:moveTo>
                <a:cubicBezTo>
                  <a:pt x="73223" y="1296558"/>
                  <a:pt x="62213" y="1305685"/>
                  <a:pt x="48681" y="1316422"/>
                </a:cubicBezTo>
                <a:cubicBezTo>
                  <a:pt x="54874" y="1320985"/>
                  <a:pt x="59461" y="1324475"/>
                  <a:pt x="64048" y="1327965"/>
                </a:cubicBezTo>
                <a:cubicBezTo>
                  <a:pt x="72305" y="1314812"/>
                  <a:pt x="79645" y="1303269"/>
                  <a:pt x="86755" y="1291726"/>
                </a:cubicBezTo>
                <a:cubicBezTo>
                  <a:pt x="86067" y="1290384"/>
                  <a:pt x="85150" y="1288774"/>
                  <a:pt x="84462" y="1287431"/>
                </a:cubicBezTo>
                <a:close/>
                <a:moveTo>
                  <a:pt x="40653" y="1458963"/>
                </a:moveTo>
                <a:cubicBezTo>
                  <a:pt x="35836" y="1466748"/>
                  <a:pt x="31249" y="1474533"/>
                  <a:pt x="26432" y="1482586"/>
                </a:cubicBezTo>
                <a:cubicBezTo>
                  <a:pt x="27579" y="1483928"/>
                  <a:pt x="28726" y="1485002"/>
                  <a:pt x="29643" y="1486344"/>
                </a:cubicBezTo>
                <a:cubicBezTo>
                  <a:pt x="34690" y="1485002"/>
                  <a:pt x="39965" y="1483928"/>
                  <a:pt x="46158" y="1482318"/>
                </a:cubicBezTo>
                <a:cubicBezTo>
                  <a:pt x="45699" y="1474533"/>
                  <a:pt x="45240" y="1467554"/>
                  <a:pt x="44781" y="1460843"/>
                </a:cubicBezTo>
                <a:cubicBezTo>
                  <a:pt x="43405" y="1460305"/>
                  <a:pt x="42029" y="1459499"/>
                  <a:pt x="40653" y="1458963"/>
                </a:cubicBezTo>
                <a:close/>
                <a:moveTo>
                  <a:pt x="178272" y="2087646"/>
                </a:moveTo>
                <a:cubicBezTo>
                  <a:pt x="171161" y="2089793"/>
                  <a:pt x="164739" y="2091942"/>
                  <a:pt x="153730" y="2095430"/>
                </a:cubicBezTo>
                <a:cubicBezTo>
                  <a:pt x="159693" y="2101068"/>
                  <a:pt x="164051" y="2108316"/>
                  <a:pt x="166804" y="2107510"/>
                </a:cubicBezTo>
                <a:cubicBezTo>
                  <a:pt x="174143" y="2105363"/>
                  <a:pt x="182400" y="2101068"/>
                  <a:pt x="178272" y="2087646"/>
                </a:cubicBezTo>
                <a:close/>
                <a:moveTo>
                  <a:pt x="252127" y="2127374"/>
                </a:moveTo>
                <a:cubicBezTo>
                  <a:pt x="245017" y="2133549"/>
                  <a:pt x="237448" y="2138917"/>
                  <a:pt x="231255" y="2146165"/>
                </a:cubicBezTo>
                <a:cubicBezTo>
                  <a:pt x="230108" y="2147508"/>
                  <a:pt x="234007" y="2157440"/>
                  <a:pt x="237219" y="2160930"/>
                </a:cubicBezTo>
                <a:cubicBezTo>
                  <a:pt x="242723" y="2166835"/>
                  <a:pt x="247999" y="2178378"/>
                  <a:pt x="256715" y="2170057"/>
                </a:cubicBezTo>
                <a:cubicBezTo>
                  <a:pt x="251439" y="2161467"/>
                  <a:pt x="246852" y="2153682"/>
                  <a:pt x="242494" y="2146165"/>
                </a:cubicBezTo>
                <a:cubicBezTo>
                  <a:pt x="248228" y="2141602"/>
                  <a:pt x="252127" y="2138381"/>
                  <a:pt x="256026" y="2135159"/>
                </a:cubicBezTo>
                <a:cubicBezTo>
                  <a:pt x="254650" y="2132476"/>
                  <a:pt x="253503" y="2130059"/>
                  <a:pt x="252127" y="2127374"/>
                </a:cubicBezTo>
                <a:close/>
                <a:moveTo>
                  <a:pt x="245246" y="2180257"/>
                </a:moveTo>
                <a:cubicBezTo>
                  <a:pt x="244787" y="2189384"/>
                  <a:pt x="244558" y="2199853"/>
                  <a:pt x="248228" y="2202269"/>
                </a:cubicBezTo>
                <a:cubicBezTo>
                  <a:pt x="257861" y="2208174"/>
                  <a:pt x="269100" y="2213812"/>
                  <a:pt x="279651" y="2213812"/>
                </a:cubicBezTo>
                <a:cubicBezTo>
                  <a:pt x="293183" y="2213812"/>
                  <a:pt x="298000" y="2196095"/>
                  <a:pt x="288596" y="2184284"/>
                </a:cubicBezTo>
                <a:cubicBezTo>
                  <a:pt x="286303" y="2181331"/>
                  <a:pt x="281256" y="2179721"/>
                  <a:pt x="277587" y="2180257"/>
                </a:cubicBezTo>
                <a:cubicBezTo>
                  <a:pt x="275522" y="2180526"/>
                  <a:pt x="273687" y="2186164"/>
                  <a:pt x="272311" y="2189652"/>
                </a:cubicBezTo>
                <a:cubicBezTo>
                  <a:pt x="270476" y="2194485"/>
                  <a:pt x="269788" y="2199585"/>
                  <a:pt x="267953" y="2204148"/>
                </a:cubicBezTo>
                <a:cubicBezTo>
                  <a:pt x="267724" y="2204954"/>
                  <a:pt x="263825" y="2203611"/>
                  <a:pt x="261531" y="2203075"/>
                </a:cubicBezTo>
                <a:cubicBezTo>
                  <a:pt x="262678" y="2197438"/>
                  <a:pt x="263825" y="2192068"/>
                  <a:pt x="265431" y="2185089"/>
                </a:cubicBezTo>
                <a:cubicBezTo>
                  <a:pt x="258320" y="2189922"/>
                  <a:pt x="250292" y="2195827"/>
                  <a:pt x="245246" y="2180257"/>
                </a:cubicBezTo>
                <a:close/>
                <a:moveTo>
                  <a:pt x="325065" y="2218107"/>
                </a:moveTo>
                <a:cubicBezTo>
                  <a:pt x="315661" y="2224818"/>
                  <a:pt x="306257" y="2231797"/>
                  <a:pt x="295936" y="2239314"/>
                </a:cubicBezTo>
                <a:cubicBezTo>
                  <a:pt x="298230" y="2243340"/>
                  <a:pt x="300523" y="2247367"/>
                  <a:pt x="303276" y="2252467"/>
                </a:cubicBezTo>
                <a:cubicBezTo>
                  <a:pt x="312221" y="2242535"/>
                  <a:pt x="320478" y="2233409"/>
                  <a:pt x="328735" y="2224281"/>
                </a:cubicBezTo>
                <a:cubicBezTo>
                  <a:pt x="327588" y="2222133"/>
                  <a:pt x="326212" y="2219987"/>
                  <a:pt x="325065" y="2218107"/>
                </a:cubicBezTo>
                <a:close/>
                <a:moveTo>
                  <a:pt x="344561" y="2244145"/>
                </a:moveTo>
                <a:cubicBezTo>
                  <a:pt x="344332" y="2244145"/>
                  <a:pt x="342726" y="2250051"/>
                  <a:pt x="343415" y="2252199"/>
                </a:cubicBezTo>
                <a:cubicBezTo>
                  <a:pt x="350295" y="2274211"/>
                  <a:pt x="370250" y="2281996"/>
                  <a:pt x="386994" y="2269916"/>
                </a:cubicBezTo>
                <a:cubicBezTo>
                  <a:pt x="383553" y="2262399"/>
                  <a:pt x="381948" y="2252199"/>
                  <a:pt x="378048" y="2250588"/>
                </a:cubicBezTo>
                <a:cubicBezTo>
                  <a:pt x="367498" y="2246293"/>
                  <a:pt x="355800" y="2245756"/>
                  <a:pt x="344561" y="2244145"/>
                </a:cubicBezTo>
                <a:close/>
                <a:moveTo>
                  <a:pt x="290431" y="2289243"/>
                </a:moveTo>
                <a:cubicBezTo>
                  <a:pt x="289284" y="2289780"/>
                  <a:pt x="287908" y="2290048"/>
                  <a:pt x="286761" y="2290586"/>
                </a:cubicBezTo>
                <a:cubicBezTo>
                  <a:pt x="287220" y="2294880"/>
                  <a:pt x="286991" y="2302396"/>
                  <a:pt x="288596" y="2302934"/>
                </a:cubicBezTo>
                <a:cubicBezTo>
                  <a:pt x="297312" y="2306424"/>
                  <a:pt x="306487" y="2308034"/>
                  <a:pt x="318184" y="2310987"/>
                </a:cubicBezTo>
                <a:cubicBezTo>
                  <a:pt x="315891" y="2303739"/>
                  <a:pt x="314515" y="2299444"/>
                  <a:pt x="312909" y="2294612"/>
                </a:cubicBezTo>
                <a:cubicBezTo>
                  <a:pt x="309927" y="2296491"/>
                  <a:pt x="307863" y="2297297"/>
                  <a:pt x="306257" y="2298370"/>
                </a:cubicBezTo>
                <a:cubicBezTo>
                  <a:pt x="303964" y="2299981"/>
                  <a:pt x="301899" y="2301860"/>
                  <a:pt x="299376" y="2303739"/>
                </a:cubicBezTo>
                <a:cubicBezTo>
                  <a:pt x="295936" y="2298370"/>
                  <a:pt x="293183" y="2293807"/>
                  <a:pt x="290431" y="2289243"/>
                </a:cubicBezTo>
                <a:close/>
                <a:moveTo>
                  <a:pt x="319331" y="2340112"/>
                </a:moveTo>
                <a:cubicBezTo>
                  <a:pt x="313654" y="2339575"/>
                  <a:pt x="308092" y="2341320"/>
                  <a:pt x="303505" y="2350179"/>
                </a:cubicBezTo>
                <a:cubicBezTo>
                  <a:pt x="313597" y="2357695"/>
                  <a:pt x="322542" y="2364405"/>
                  <a:pt x="333093" y="2372191"/>
                </a:cubicBezTo>
                <a:cubicBezTo>
                  <a:pt x="316808" y="2385076"/>
                  <a:pt x="303046" y="2395813"/>
                  <a:pt x="289055" y="2407088"/>
                </a:cubicBezTo>
                <a:cubicBezTo>
                  <a:pt x="308551" y="2425073"/>
                  <a:pt x="317267" y="2394740"/>
                  <a:pt x="332176" y="2397156"/>
                </a:cubicBezTo>
                <a:cubicBezTo>
                  <a:pt x="334240" y="2407088"/>
                  <a:pt x="336304" y="2416483"/>
                  <a:pt x="338368" y="2425878"/>
                </a:cubicBezTo>
                <a:cubicBezTo>
                  <a:pt x="340433" y="2425878"/>
                  <a:pt x="342497" y="2425610"/>
                  <a:pt x="344791" y="2425610"/>
                </a:cubicBezTo>
                <a:cubicBezTo>
                  <a:pt x="347314" y="2414067"/>
                  <a:pt x="349607" y="2402525"/>
                  <a:pt x="352130" y="2390713"/>
                </a:cubicBezTo>
                <a:cubicBezTo>
                  <a:pt x="354424" y="2379439"/>
                  <a:pt x="356947" y="2368433"/>
                  <a:pt x="359699" y="2355279"/>
                </a:cubicBezTo>
                <a:cubicBezTo>
                  <a:pt x="353965" y="2360379"/>
                  <a:pt x="349837" y="2363869"/>
                  <a:pt x="344332" y="2368970"/>
                </a:cubicBezTo>
                <a:cubicBezTo>
                  <a:pt x="341121" y="2359842"/>
                  <a:pt x="338598" y="2352058"/>
                  <a:pt x="335845" y="2343736"/>
                </a:cubicBezTo>
                <a:cubicBezTo>
                  <a:pt x="330799" y="2343468"/>
                  <a:pt x="325008" y="2340650"/>
                  <a:pt x="319331" y="2340112"/>
                </a:cubicBezTo>
                <a:close/>
                <a:moveTo>
                  <a:pt x="175060" y="2426148"/>
                </a:moveTo>
                <a:cubicBezTo>
                  <a:pt x="170244" y="2430979"/>
                  <a:pt x="165198" y="2435810"/>
                  <a:pt x="159693" y="2441180"/>
                </a:cubicBezTo>
                <a:cubicBezTo>
                  <a:pt x="166804" y="2443327"/>
                  <a:pt x="172538" y="2444938"/>
                  <a:pt x="178731" y="2446817"/>
                </a:cubicBezTo>
                <a:cubicBezTo>
                  <a:pt x="174143" y="2460239"/>
                  <a:pt x="170244" y="2471245"/>
                  <a:pt x="166574" y="2482251"/>
                </a:cubicBezTo>
                <a:cubicBezTo>
                  <a:pt x="164739" y="2487619"/>
                  <a:pt x="161070" y="2494062"/>
                  <a:pt x="162446" y="2498088"/>
                </a:cubicBezTo>
                <a:cubicBezTo>
                  <a:pt x="166804" y="2510705"/>
                  <a:pt x="172079" y="2523053"/>
                  <a:pt x="178960" y="2533790"/>
                </a:cubicBezTo>
                <a:cubicBezTo>
                  <a:pt x="183088" y="2540233"/>
                  <a:pt x="188593" y="2549628"/>
                  <a:pt x="195933" y="2532985"/>
                </a:cubicBezTo>
                <a:cubicBezTo>
                  <a:pt x="203043" y="2516878"/>
                  <a:pt x="219787" y="2515805"/>
                  <a:pt x="233549" y="2518490"/>
                </a:cubicBezTo>
                <a:cubicBezTo>
                  <a:pt x="240659" y="2519832"/>
                  <a:pt x="246393" y="2529764"/>
                  <a:pt x="252815" y="2535938"/>
                </a:cubicBezTo>
                <a:cubicBezTo>
                  <a:pt x="252127" y="2538086"/>
                  <a:pt x="251210" y="2540233"/>
                  <a:pt x="250521" y="2542380"/>
                </a:cubicBezTo>
                <a:cubicBezTo>
                  <a:pt x="258320" y="2541038"/>
                  <a:pt x="266348" y="2539428"/>
                  <a:pt x="274834" y="2537817"/>
                </a:cubicBezTo>
                <a:cubicBezTo>
                  <a:pt x="279651" y="2577009"/>
                  <a:pt x="311074" y="2559829"/>
                  <a:pt x="330341" y="2574056"/>
                </a:cubicBezTo>
                <a:cubicBezTo>
                  <a:pt x="324836" y="2576204"/>
                  <a:pt x="319102" y="2578621"/>
                  <a:pt x="313597" y="2580767"/>
                </a:cubicBezTo>
                <a:cubicBezTo>
                  <a:pt x="313367" y="2582647"/>
                  <a:pt x="313367" y="2584257"/>
                  <a:pt x="313138" y="2586137"/>
                </a:cubicBezTo>
                <a:cubicBezTo>
                  <a:pt x="328735" y="2593921"/>
                  <a:pt x="345937" y="2592847"/>
                  <a:pt x="365204" y="2596337"/>
                </a:cubicBezTo>
                <a:cubicBezTo>
                  <a:pt x="358552" y="2579157"/>
                  <a:pt x="352818" y="2564661"/>
                  <a:pt x="346396" y="2548286"/>
                </a:cubicBezTo>
                <a:cubicBezTo>
                  <a:pt x="368644" y="2546944"/>
                  <a:pt x="369562" y="2545333"/>
                  <a:pt x="364057" y="2528422"/>
                </a:cubicBezTo>
                <a:cubicBezTo>
                  <a:pt x="347084" y="2539160"/>
                  <a:pt x="339744" y="2539697"/>
                  <a:pt x="336533" y="2527616"/>
                </a:cubicBezTo>
                <a:cubicBezTo>
                  <a:pt x="332176" y="2510705"/>
                  <a:pt x="323460" y="2514732"/>
                  <a:pt x="313597" y="2519027"/>
                </a:cubicBezTo>
                <a:cubicBezTo>
                  <a:pt x="314055" y="2512047"/>
                  <a:pt x="314285" y="2506947"/>
                  <a:pt x="314744" y="2501846"/>
                </a:cubicBezTo>
                <a:cubicBezTo>
                  <a:pt x="313367" y="2501041"/>
                  <a:pt x="311762" y="2499967"/>
                  <a:pt x="310386" y="2499162"/>
                </a:cubicBezTo>
                <a:cubicBezTo>
                  <a:pt x="308092" y="2503726"/>
                  <a:pt x="306028" y="2508021"/>
                  <a:pt x="303734" y="2512584"/>
                </a:cubicBezTo>
                <a:cubicBezTo>
                  <a:pt x="302587" y="2515000"/>
                  <a:pt x="300982" y="2519027"/>
                  <a:pt x="299835" y="2518758"/>
                </a:cubicBezTo>
                <a:cubicBezTo>
                  <a:pt x="297312" y="2518758"/>
                  <a:pt x="293871" y="2516878"/>
                  <a:pt x="292725" y="2514732"/>
                </a:cubicBezTo>
                <a:cubicBezTo>
                  <a:pt x="286991" y="2503457"/>
                  <a:pt x="281944" y="2491915"/>
                  <a:pt x="276440" y="2479566"/>
                </a:cubicBezTo>
                <a:cubicBezTo>
                  <a:pt x="275752" y="2486545"/>
                  <a:pt x="275293" y="2492451"/>
                  <a:pt x="274605" y="2498356"/>
                </a:cubicBezTo>
                <a:cubicBezTo>
                  <a:pt x="273458" y="2497015"/>
                  <a:pt x="272541" y="2495673"/>
                  <a:pt x="271394" y="2494330"/>
                </a:cubicBezTo>
                <a:cubicBezTo>
                  <a:pt x="267724" y="2496209"/>
                  <a:pt x="263595" y="2497283"/>
                  <a:pt x="260614" y="2499967"/>
                </a:cubicBezTo>
                <a:cubicBezTo>
                  <a:pt x="251669" y="2507216"/>
                  <a:pt x="245246" y="2509094"/>
                  <a:pt x="242953" y="2492988"/>
                </a:cubicBezTo>
                <a:cubicBezTo>
                  <a:pt x="240430" y="2475271"/>
                  <a:pt x="231714" y="2466145"/>
                  <a:pt x="215658" y="2466413"/>
                </a:cubicBezTo>
                <a:cubicBezTo>
                  <a:pt x="210383" y="2466413"/>
                  <a:pt x="204878" y="2463997"/>
                  <a:pt x="199603" y="2462655"/>
                </a:cubicBezTo>
                <a:cubicBezTo>
                  <a:pt x="203502" y="2438227"/>
                  <a:pt x="203502" y="2438227"/>
                  <a:pt x="175060" y="2426148"/>
                </a:cubicBezTo>
                <a:close/>
                <a:moveTo>
                  <a:pt x="452821" y="2452991"/>
                </a:moveTo>
                <a:cubicBezTo>
                  <a:pt x="454656" y="2468828"/>
                  <a:pt x="454198" y="2481177"/>
                  <a:pt x="457867" y="2491377"/>
                </a:cubicBezTo>
                <a:cubicBezTo>
                  <a:pt x="467960" y="2521175"/>
                  <a:pt x="463143" y="2531912"/>
                  <a:pt x="436307" y="2535938"/>
                </a:cubicBezTo>
                <a:cubicBezTo>
                  <a:pt x="431490" y="2537012"/>
                  <a:pt x="427133" y="2540770"/>
                  <a:pt x="422545" y="2542918"/>
                </a:cubicBezTo>
                <a:cubicBezTo>
                  <a:pt x="423233" y="2545065"/>
                  <a:pt x="423921" y="2546944"/>
                  <a:pt x="424610" y="2549091"/>
                </a:cubicBezTo>
                <a:cubicBezTo>
                  <a:pt x="428050" y="2548018"/>
                  <a:pt x="431261" y="2546944"/>
                  <a:pt x="434701" y="2545602"/>
                </a:cubicBezTo>
                <a:cubicBezTo>
                  <a:pt x="439060" y="2543992"/>
                  <a:pt x="445023" y="2538892"/>
                  <a:pt x="447317" y="2540770"/>
                </a:cubicBezTo>
                <a:cubicBezTo>
                  <a:pt x="461078" y="2551508"/>
                  <a:pt x="470482" y="2538622"/>
                  <a:pt x="481721" y="2534596"/>
                </a:cubicBezTo>
                <a:cubicBezTo>
                  <a:pt x="478510" y="2529227"/>
                  <a:pt x="475987" y="2524664"/>
                  <a:pt x="472317" y="2518490"/>
                </a:cubicBezTo>
                <a:cubicBezTo>
                  <a:pt x="477822" y="2517417"/>
                  <a:pt x="481492" y="2516878"/>
                  <a:pt x="485391" y="2516342"/>
                </a:cubicBezTo>
                <a:cubicBezTo>
                  <a:pt x="484244" y="2515268"/>
                  <a:pt x="483097" y="2514195"/>
                  <a:pt x="481950" y="2513390"/>
                </a:cubicBezTo>
                <a:cubicBezTo>
                  <a:pt x="487914" y="2500505"/>
                  <a:pt x="493878" y="2487619"/>
                  <a:pt x="500988" y="2471781"/>
                </a:cubicBezTo>
                <a:cubicBezTo>
                  <a:pt x="481492" y="2484399"/>
                  <a:pt x="471400" y="2461312"/>
                  <a:pt x="452821" y="2452991"/>
                </a:cubicBezTo>
                <a:close/>
                <a:moveTo>
                  <a:pt x="536539" y="2502652"/>
                </a:moveTo>
                <a:cubicBezTo>
                  <a:pt x="528971" y="2503726"/>
                  <a:pt x="520943" y="2503994"/>
                  <a:pt x="514291" y="2508021"/>
                </a:cubicBezTo>
                <a:cubicBezTo>
                  <a:pt x="505575" y="2513390"/>
                  <a:pt x="498235" y="2521443"/>
                  <a:pt x="490208" y="2528422"/>
                </a:cubicBezTo>
                <a:cubicBezTo>
                  <a:pt x="489978" y="2529496"/>
                  <a:pt x="489978" y="2530838"/>
                  <a:pt x="489749" y="2531912"/>
                </a:cubicBezTo>
                <a:cubicBezTo>
                  <a:pt x="505805" y="2526811"/>
                  <a:pt x="521860" y="2522248"/>
                  <a:pt x="537686" y="2516610"/>
                </a:cubicBezTo>
                <a:cubicBezTo>
                  <a:pt x="539292" y="2516073"/>
                  <a:pt x="540897" y="2511510"/>
                  <a:pt x="540668" y="2509094"/>
                </a:cubicBezTo>
                <a:cubicBezTo>
                  <a:pt x="540439" y="2506679"/>
                  <a:pt x="537686" y="2502384"/>
                  <a:pt x="536539" y="2502652"/>
                </a:cubicBezTo>
                <a:close/>
                <a:moveTo>
                  <a:pt x="558616" y="2529027"/>
                </a:moveTo>
                <a:cubicBezTo>
                  <a:pt x="555405" y="2529295"/>
                  <a:pt x="553169" y="2533121"/>
                  <a:pt x="548237" y="2542112"/>
                </a:cubicBezTo>
                <a:cubicBezTo>
                  <a:pt x="556035" y="2550166"/>
                  <a:pt x="562916" y="2557414"/>
                  <a:pt x="569797" y="2564393"/>
                </a:cubicBezTo>
                <a:cubicBezTo>
                  <a:pt x="562458" y="2568956"/>
                  <a:pt x="558100" y="2572983"/>
                  <a:pt x="553054" y="2574863"/>
                </a:cubicBezTo>
                <a:cubicBezTo>
                  <a:pt x="548466" y="2576741"/>
                  <a:pt x="542273" y="2578889"/>
                  <a:pt x="538374" y="2576741"/>
                </a:cubicBezTo>
                <a:cubicBezTo>
                  <a:pt x="528971" y="2571371"/>
                  <a:pt x="525989" y="2578621"/>
                  <a:pt x="525300" y="2585599"/>
                </a:cubicBezTo>
                <a:cubicBezTo>
                  <a:pt x="525071" y="2589357"/>
                  <a:pt x="530805" y="2596605"/>
                  <a:pt x="534475" y="2597411"/>
                </a:cubicBezTo>
                <a:cubicBezTo>
                  <a:pt x="544109" y="2599021"/>
                  <a:pt x="553971" y="2597948"/>
                  <a:pt x="563605" y="2597948"/>
                </a:cubicBezTo>
                <a:cubicBezTo>
                  <a:pt x="559935" y="2589895"/>
                  <a:pt x="553971" y="2582109"/>
                  <a:pt x="569797" y="2581841"/>
                </a:cubicBezTo>
                <a:cubicBezTo>
                  <a:pt x="575302" y="2581841"/>
                  <a:pt x="583100" y="2571371"/>
                  <a:pt x="585853" y="2563855"/>
                </a:cubicBezTo>
                <a:cubicBezTo>
                  <a:pt x="589982" y="2552313"/>
                  <a:pt x="587000" y="2544528"/>
                  <a:pt x="574844" y="2537281"/>
                </a:cubicBezTo>
                <a:cubicBezTo>
                  <a:pt x="566013" y="2532046"/>
                  <a:pt x="561827" y="2528757"/>
                  <a:pt x="558616" y="2529027"/>
                </a:cubicBezTo>
                <a:close/>
                <a:moveTo>
                  <a:pt x="309239" y="2458091"/>
                </a:moveTo>
                <a:cubicBezTo>
                  <a:pt x="306716" y="2469635"/>
                  <a:pt x="304652" y="2479029"/>
                  <a:pt x="302587" y="2488425"/>
                </a:cubicBezTo>
                <a:cubicBezTo>
                  <a:pt x="304193" y="2488693"/>
                  <a:pt x="306028" y="2488962"/>
                  <a:pt x="307633" y="2489230"/>
                </a:cubicBezTo>
                <a:cubicBezTo>
                  <a:pt x="319560" y="2469635"/>
                  <a:pt x="319560" y="2469635"/>
                  <a:pt x="309239" y="2458091"/>
                </a:cubicBezTo>
                <a:close/>
                <a:moveTo>
                  <a:pt x="400526" y="2466681"/>
                </a:moveTo>
                <a:cubicBezTo>
                  <a:pt x="389746" y="2470171"/>
                  <a:pt x="377819" y="2490572"/>
                  <a:pt x="359011" y="2475539"/>
                </a:cubicBezTo>
                <a:cubicBezTo>
                  <a:pt x="366810" y="2488157"/>
                  <a:pt x="374608" y="2500773"/>
                  <a:pt x="384012" y="2516342"/>
                </a:cubicBezTo>
                <a:cubicBezTo>
                  <a:pt x="389516" y="2510168"/>
                  <a:pt x="395021" y="2503457"/>
                  <a:pt x="403966" y="2493256"/>
                </a:cubicBezTo>
                <a:cubicBezTo>
                  <a:pt x="412682" y="2495403"/>
                  <a:pt x="426215" y="2499162"/>
                  <a:pt x="442500" y="2503726"/>
                </a:cubicBezTo>
                <a:cubicBezTo>
                  <a:pt x="436537" y="2494330"/>
                  <a:pt x="433096" y="2485204"/>
                  <a:pt x="427133" y="2480102"/>
                </a:cubicBezTo>
                <a:cubicBezTo>
                  <a:pt x="420251" y="2474198"/>
                  <a:pt x="411306" y="2471781"/>
                  <a:pt x="400526" y="2466681"/>
                </a:cubicBezTo>
                <a:close/>
                <a:moveTo>
                  <a:pt x="402132" y="2509362"/>
                </a:moveTo>
                <a:cubicBezTo>
                  <a:pt x="400526" y="2509900"/>
                  <a:pt x="398921" y="2510437"/>
                  <a:pt x="397315" y="2510974"/>
                </a:cubicBezTo>
                <a:cubicBezTo>
                  <a:pt x="398691" y="2516878"/>
                  <a:pt x="398921" y="2526811"/>
                  <a:pt x="401902" y="2528154"/>
                </a:cubicBezTo>
                <a:cubicBezTo>
                  <a:pt x="407178" y="2530569"/>
                  <a:pt x="414288" y="2527886"/>
                  <a:pt x="420481" y="2527348"/>
                </a:cubicBezTo>
                <a:cubicBezTo>
                  <a:pt x="420251" y="2526006"/>
                  <a:pt x="420251" y="2524396"/>
                  <a:pt x="420022" y="2523053"/>
                </a:cubicBezTo>
                <a:cubicBezTo>
                  <a:pt x="413829" y="2518758"/>
                  <a:pt x="407866" y="2514195"/>
                  <a:pt x="402132" y="2509362"/>
                </a:cubicBezTo>
                <a:close/>
                <a:moveTo>
                  <a:pt x="798474" y="2775922"/>
                </a:moveTo>
                <a:cubicBezTo>
                  <a:pt x="795722" y="2774311"/>
                  <a:pt x="790217" y="2778069"/>
                  <a:pt x="786547" y="2780754"/>
                </a:cubicBezTo>
                <a:cubicBezTo>
                  <a:pt x="781960" y="2784244"/>
                  <a:pt x="778290" y="2788807"/>
                  <a:pt x="774391" y="2792833"/>
                </a:cubicBezTo>
                <a:cubicBezTo>
                  <a:pt x="776684" y="2801424"/>
                  <a:pt x="778978" y="2809745"/>
                  <a:pt x="781501" y="2818873"/>
                </a:cubicBezTo>
                <a:cubicBezTo>
                  <a:pt x="787923" y="2812967"/>
                  <a:pt x="793199" y="2807867"/>
                  <a:pt x="798474" y="2802766"/>
                </a:cubicBezTo>
                <a:cubicBezTo>
                  <a:pt x="796868" y="2801156"/>
                  <a:pt x="795034" y="2799276"/>
                  <a:pt x="792969" y="2797129"/>
                </a:cubicBezTo>
                <a:cubicBezTo>
                  <a:pt x="797786" y="2794176"/>
                  <a:pt x="804437" y="2791760"/>
                  <a:pt x="804437" y="2789344"/>
                </a:cubicBezTo>
                <a:cubicBezTo>
                  <a:pt x="804437" y="2784780"/>
                  <a:pt x="801914" y="2777801"/>
                  <a:pt x="798474" y="2775922"/>
                </a:cubicBezTo>
                <a:close/>
                <a:moveTo>
                  <a:pt x="1043436" y="3080332"/>
                </a:moveTo>
                <a:cubicBezTo>
                  <a:pt x="1049628" y="3101538"/>
                  <a:pt x="1083115" y="3113618"/>
                  <a:pt x="1103987" y="3101001"/>
                </a:cubicBezTo>
                <a:cubicBezTo>
                  <a:pt x="1082886" y="3093753"/>
                  <a:pt x="1063390" y="3087042"/>
                  <a:pt x="1043436" y="3080332"/>
                </a:cubicBezTo>
                <a:close/>
                <a:moveTo>
                  <a:pt x="1632903" y="44561"/>
                </a:moveTo>
                <a:cubicBezTo>
                  <a:pt x="1621893" y="44561"/>
                  <a:pt x="1616618" y="53151"/>
                  <a:pt x="1618453" y="67379"/>
                </a:cubicBezTo>
                <a:cubicBezTo>
                  <a:pt x="1613866" y="67379"/>
                  <a:pt x="1608131" y="65499"/>
                  <a:pt x="1604691" y="67647"/>
                </a:cubicBezTo>
                <a:cubicBezTo>
                  <a:pt x="1593223" y="75431"/>
                  <a:pt x="1583130" y="72478"/>
                  <a:pt x="1570974" y="68452"/>
                </a:cubicBezTo>
                <a:cubicBezTo>
                  <a:pt x="1554919" y="63083"/>
                  <a:pt x="1542304" y="38655"/>
                  <a:pt x="1521432" y="56373"/>
                </a:cubicBezTo>
                <a:cubicBezTo>
                  <a:pt x="1523496" y="60131"/>
                  <a:pt x="1525789" y="64157"/>
                  <a:pt x="1527395" y="67109"/>
                </a:cubicBezTo>
                <a:cubicBezTo>
                  <a:pt x="1521890" y="74357"/>
                  <a:pt x="1517073" y="80800"/>
                  <a:pt x="1509963" y="90196"/>
                </a:cubicBezTo>
                <a:cubicBezTo>
                  <a:pt x="1527854" y="92342"/>
                  <a:pt x="1542992" y="90196"/>
                  <a:pt x="1554689" y="96370"/>
                </a:cubicBezTo>
                <a:cubicBezTo>
                  <a:pt x="1566387" y="102543"/>
                  <a:pt x="1574644" y="117308"/>
                  <a:pt x="1586342" y="130730"/>
                </a:cubicBezTo>
                <a:cubicBezTo>
                  <a:pt x="1594828" y="122945"/>
                  <a:pt x="1603773" y="114624"/>
                  <a:pt x="1612718" y="106570"/>
                </a:cubicBezTo>
                <a:cubicBezTo>
                  <a:pt x="1623040" y="97175"/>
                  <a:pt x="1633361" y="97175"/>
                  <a:pt x="1644829" y="104423"/>
                </a:cubicBezTo>
                <a:cubicBezTo>
                  <a:pt x="1640013" y="110060"/>
                  <a:pt x="1635884" y="114892"/>
                  <a:pt x="1631985" y="119455"/>
                </a:cubicBezTo>
                <a:cubicBezTo>
                  <a:pt x="1632903" y="120797"/>
                  <a:pt x="1633591" y="121872"/>
                  <a:pt x="1634508" y="123213"/>
                </a:cubicBezTo>
                <a:cubicBezTo>
                  <a:pt x="1647811" y="114892"/>
                  <a:pt x="1658591" y="97712"/>
                  <a:pt x="1676252" y="103886"/>
                </a:cubicBezTo>
                <a:cubicBezTo>
                  <a:pt x="1683363" y="106301"/>
                  <a:pt x="1690473" y="113281"/>
                  <a:pt x="1697354" y="112744"/>
                </a:cubicBezTo>
                <a:cubicBezTo>
                  <a:pt x="1710428" y="111402"/>
                  <a:pt x="1721667" y="114624"/>
                  <a:pt x="1734511" y="118650"/>
                </a:cubicBezTo>
                <a:cubicBezTo>
                  <a:pt x="1764558" y="128582"/>
                  <a:pt x="1796440" y="132878"/>
                  <a:pt x="1827633" y="137173"/>
                </a:cubicBezTo>
                <a:cubicBezTo>
                  <a:pt x="1847130" y="139856"/>
                  <a:pt x="1867313" y="137709"/>
                  <a:pt x="1887039" y="137709"/>
                </a:cubicBezTo>
                <a:cubicBezTo>
                  <a:pt x="1864102" y="124824"/>
                  <a:pt x="1837267" y="126971"/>
                  <a:pt x="1816395" y="103886"/>
                </a:cubicBezTo>
                <a:cubicBezTo>
                  <a:pt x="1791164" y="106033"/>
                  <a:pt x="1791164" y="106033"/>
                  <a:pt x="1782219" y="85363"/>
                </a:cubicBezTo>
                <a:cubicBezTo>
                  <a:pt x="1795752" y="74625"/>
                  <a:pt x="1815247" y="101738"/>
                  <a:pt x="1824422" y="73284"/>
                </a:cubicBezTo>
                <a:cubicBezTo>
                  <a:pt x="1829468" y="79995"/>
                  <a:pt x="1832679" y="83753"/>
                  <a:pt x="1836120" y="88316"/>
                </a:cubicBezTo>
                <a:cubicBezTo>
                  <a:pt x="1838643" y="83216"/>
                  <a:pt x="1840936" y="79190"/>
                  <a:pt x="1843001" y="74895"/>
                </a:cubicBezTo>
                <a:cubicBezTo>
                  <a:pt x="1829697" y="65231"/>
                  <a:pt x="1810890" y="65231"/>
                  <a:pt x="1804926" y="73552"/>
                </a:cubicBezTo>
                <a:cubicBezTo>
                  <a:pt x="1800109" y="71137"/>
                  <a:pt x="1795293" y="65767"/>
                  <a:pt x="1791164" y="66573"/>
                </a:cubicBezTo>
                <a:cubicBezTo>
                  <a:pt x="1779696" y="68989"/>
                  <a:pt x="1768686" y="74625"/>
                  <a:pt x="1757218" y="77847"/>
                </a:cubicBezTo>
                <a:cubicBezTo>
                  <a:pt x="1736346" y="83753"/>
                  <a:pt x="1715474" y="96639"/>
                  <a:pt x="1693914" y="78921"/>
                </a:cubicBezTo>
                <a:cubicBezTo>
                  <a:pt x="1697354" y="73552"/>
                  <a:pt x="1700336" y="68720"/>
                  <a:pt x="1704235" y="62815"/>
                </a:cubicBezTo>
                <a:cubicBezTo>
                  <a:pt x="1697354" y="57178"/>
                  <a:pt x="1691620" y="52615"/>
                  <a:pt x="1685198" y="46977"/>
                </a:cubicBezTo>
                <a:cubicBezTo>
                  <a:pt x="1682904" y="53151"/>
                  <a:pt x="1681299" y="57983"/>
                  <a:pt x="1680381" y="60668"/>
                </a:cubicBezTo>
                <a:cubicBezTo>
                  <a:pt x="1667078" y="64157"/>
                  <a:pt x="1655610" y="67379"/>
                  <a:pt x="1642077" y="70867"/>
                </a:cubicBezTo>
                <a:cubicBezTo>
                  <a:pt x="1645059" y="56641"/>
                  <a:pt x="1645977" y="44829"/>
                  <a:pt x="1632903" y="44561"/>
                </a:cubicBezTo>
                <a:close/>
                <a:moveTo>
                  <a:pt x="1872678" y="72906"/>
                </a:moveTo>
                <a:cubicBezTo>
                  <a:pt x="1869435" y="72311"/>
                  <a:pt x="1865822" y="73150"/>
                  <a:pt x="1861579" y="76505"/>
                </a:cubicBezTo>
                <a:cubicBezTo>
                  <a:pt x="1869378" y="92342"/>
                  <a:pt x="1881075" y="96100"/>
                  <a:pt x="1898966" y="87779"/>
                </a:cubicBezTo>
                <a:cubicBezTo>
                  <a:pt x="1888816" y="89390"/>
                  <a:pt x="1882408" y="74693"/>
                  <a:pt x="1872678" y="72906"/>
                </a:cubicBezTo>
                <a:close/>
                <a:moveTo>
                  <a:pt x="1908140" y="84558"/>
                </a:moveTo>
                <a:cubicBezTo>
                  <a:pt x="1916168" y="108986"/>
                  <a:pt x="1946674" y="124824"/>
                  <a:pt x="1960665" y="116234"/>
                </a:cubicBezTo>
                <a:cubicBezTo>
                  <a:pt x="1943004" y="105496"/>
                  <a:pt x="1925572" y="95027"/>
                  <a:pt x="1908140" y="84558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5731065" y="191142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用户增长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065" y="2420560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通过秒杀活动吸引新用户，提高用户活跃度，增加用户基数。
用户增长带动平台活跃度，为平台带来长期价值。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97282" y="3303124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销售额提升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97282" y="3812257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秒杀活动刺激消费，增加销售额，提升平台收入。
销售额提升直接反映项目经济效益，是项目成功的重要指标。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84885" y="2143033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751102" y="3539165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731065" y="4735170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品牌推广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31065" y="5244303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秒杀活动作为营销手段，提升品牌知名度和市场影响力。
品牌推广有助于提升企业形象，增加用户信任度。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4885" y="4971211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收益预测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8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1841627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操作可行性分析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alphaModFix/>
          </a:blip>
          <a:srcRect l="39201" t="22894" r="2167" b="1887"/>
          <a:stretch>
            <a:fillRect/>
          </a:stretch>
        </p:blipFill>
        <p:spPr>
          <a:xfrm>
            <a:off x="7106920" y="782320"/>
            <a:ext cx="4947920" cy="6075680"/>
          </a:xfrm>
          <a:custGeom>
            <a:avLst/>
            <a:gdLst>
              <a:gd name="connsiteX0" fmla="*/ 0 w 4947920"/>
              <a:gd name="connsiteY0" fmla="*/ 0 h 6075680"/>
              <a:gd name="connsiteX1" fmla="*/ 4947920 w 4947920"/>
              <a:gd name="connsiteY1" fmla="*/ 0 h 6075680"/>
              <a:gd name="connsiteX2" fmla="*/ 4947920 w 4947920"/>
              <a:gd name="connsiteY2" fmla="*/ 6075680 h 6075680"/>
              <a:gd name="connsiteX3" fmla="*/ 0 w 4947920"/>
              <a:gd name="connsiteY3" fmla="*/ 6075680 h 6075680"/>
              <a:gd name="connsiteX4" fmla="*/ 0 w 4947920"/>
              <a:gd name="connsiteY4" fmla="*/ 0 h 6075680"/>
            </a:gdLst>
            <a:ahLst/>
            <a:cxnLst/>
            <a:rect l="l" t="t" r="r" b="b"/>
            <a:pathLst>
              <a:path w="4947920" h="6075680">
                <a:moveTo>
                  <a:pt x="0" y="0"/>
                </a:moveTo>
                <a:lnTo>
                  <a:pt x="4947920" y="0"/>
                </a:lnTo>
                <a:lnTo>
                  <a:pt x="4947920" y="6075680"/>
                </a:lnTo>
                <a:lnTo>
                  <a:pt x="0" y="607568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2" name="标题 1">
            <a:extLst>
              <a:ext uri="{FF2B5EF4-FFF2-40B4-BE49-F238E27FC236}">
                <a16:creationId xmlns:a16="http://schemas.microsoft.com/office/drawing/2014/main" id="{06FEC5F0-514E-80E5-B93E-DBAA0B174A06}"/>
              </a:ext>
            </a:extLst>
          </p:cNvPr>
          <p:cNvSpPr txBox="1"/>
          <p:nvPr/>
        </p:nvSpPr>
        <p:spPr>
          <a:xfrm>
            <a:off x="1646066" y="2574932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60375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1">
            <a:off x="1091254" y="1293273"/>
            <a:ext cx="1798545" cy="179854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38579" t="4319" r="30496" b="4319"/>
          <a:stretch>
            <a:fillRect/>
          </a:stretch>
        </p:blipFill>
        <p:spPr>
          <a:xfrm>
            <a:off x="1083620" y="1287983"/>
            <a:ext cx="914576" cy="1803834"/>
          </a:xfrm>
          <a:custGeom>
            <a:avLst/>
            <a:gdLst/>
            <a:ahLst/>
            <a:cxnLst/>
            <a:rect l="l" t="t" r="r" b="b"/>
            <a:pathLst>
              <a:path w="914576" h="1803834">
                <a:moveTo>
                  <a:pt x="901918" y="0"/>
                </a:moveTo>
                <a:lnTo>
                  <a:pt x="914576" y="639"/>
                </a:lnTo>
                <a:lnTo>
                  <a:pt x="914576" y="1803195"/>
                </a:lnTo>
                <a:lnTo>
                  <a:pt x="901918" y="1803834"/>
                </a:lnTo>
                <a:cubicBezTo>
                  <a:pt x="403803" y="1803834"/>
                  <a:pt x="0" y="1400032"/>
                  <a:pt x="0" y="901917"/>
                </a:cubicBezTo>
                <a:cubicBezTo>
                  <a:pt x="0" y="403803"/>
                  <a:pt x="403803" y="0"/>
                  <a:pt x="9019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1355951" y="1547655"/>
            <a:ext cx="1284491" cy="128449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82502" y="1990368"/>
            <a:ext cx="431390" cy="39906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66991" y="1990368"/>
            <a:ext cx="8028689" cy="8417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Source Han Sans"/>
              </a:rPr>
              <a:t>Scrum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框架进行迭代开发和持续集成，提高开发效率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敏捷开发模式适应快速变化的市场，确保项目按时交付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066990" y="1518653"/>
            <a:ext cx="8028689" cy="4214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敏捷开发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1">
            <a:off x="1091254" y="3766183"/>
            <a:ext cx="1798545" cy="179854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alphaModFix/>
          </a:blip>
          <a:srcRect l="33093" r="33093"/>
          <a:stretch>
            <a:fillRect/>
          </a:stretch>
        </p:blipFill>
        <p:spPr>
          <a:xfrm>
            <a:off x="1083620" y="3760893"/>
            <a:ext cx="914576" cy="1803834"/>
          </a:xfrm>
          <a:custGeom>
            <a:avLst/>
            <a:gdLst/>
            <a:ahLst/>
            <a:cxnLst/>
            <a:rect l="l" t="t" r="r" b="b"/>
            <a:pathLst>
              <a:path w="914576" h="1803834">
                <a:moveTo>
                  <a:pt x="901918" y="0"/>
                </a:moveTo>
                <a:lnTo>
                  <a:pt x="914576" y="639"/>
                </a:lnTo>
                <a:lnTo>
                  <a:pt x="914576" y="1803195"/>
                </a:lnTo>
                <a:lnTo>
                  <a:pt x="901918" y="1803834"/>
                </a:lnTo>
                <a:cubicBezTo>
                  <a:pt x="403803" y="1803834"/>
                  <a:pt x="0" y="1400032"/>
                  <a:pt x="0" y="901917"/>
                </a:cubicBezTo>
                <a:cubicBezTo>
                  <a:pt x="0" y="403803"/>
                  <a:pt x="403803" y="0"/>
                  <a:pt x="9019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355951" y="4020565"/>
            <a:ext cx="1284491" cy="128449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82502" y="4473973"/>
            <a:ext cx="431390" cy="37767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066991" y="4463278"/>
            <a:ext cx="8028689" cy="8417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利用华为云CodeArts平台进行项目管理和团队协作，提升团队效率。
团队协作工具促进信息共享，提高项目执行力。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66990" y="3991563"/>
            <a:ext cx="8028689" cy="4214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2809498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6237" b="16237"/>
          <a:stretch>
            <a:fillRect/>
          </a:stretch>
        </p:blipFill>
        <p:spPr>
          <a:xfrm>
            <a:off x="-1125436" y="1873330"/>
            <a:ext cx="6026892" cy="3517739"/>
          </a:xfrm>
          <a:custGeom>
            <a:avLst/>
            <a:gdLst/>
            <a:ahLst/>
            <a:cxnLst/>
            <a:rect l="l" t="t" r="r" b="b"/>
            <a:pathLst>
              <a:path w="6026892" h="3517739">
                <a:moveTo>
                  <a:pt x="875459" y="0"/>
                </a:moveTo>
                <a:lnTo>
                  <a:pt x="1031971" y="0"/>
                </a:lnTo>
                <a:lnTo>
                  <a:pt x="1467388" y="0"/>
                </a:lnTo>
                <a:lnTo>
                  <a:pt x="1486874" y="0"/>
                </a:lnTo>
                <a:lnTo>
                  <a:pt x="1623900" y="0"/>
                </a:lnTo>
                <a:lnTo>
                  <a:pt x="1643386" y="0"/>
                </a:lnTo>
                <a:lnTo>
                  <a:pt x="1680578" y="0"/>
                </a:lnTo>
                <a:lnTo>
                  <a:pt x="1837091" y="0"/>
                </a:lnTo>
                <a:lnTo>
                  <a:pt x="2078803" y="0"/>
                </a:lnTo>
                <a:lnTo>
                  <a:pt x="2235316" y="0"/>
                </a:lnTo>
                <a:lnTo>
                  <a:pt x="2272507" y="0"/>
                </a:lnTo>
                <a:lnTo>
                  <a:pt x="2429020" y="0"/>
                </a:lnTo>
                <a:lnTo>
                  <a:pt x="4392070" y="0"/>
                </a:lnTo>
                <a:lnTo>
                  <a:pt x="4548582" y="0"/>
                </a:lnTo>
                <a:lnTo>
                  <a:pt x="4585774" y="0"/>
                </a:lnTo>
                <a:lnTo>
                  <a:pt x="4742287" y="0"/>
                </a:lnTo>
                <a:lnTo>
                  <a:pt x="4983999" y="0"/>
                </a:lnTo>
                <a:lnTo>
                  <a:pt x="5140513" y="0"/>
                </a:lnTo>
                <a:lnTo>
                  <a:pt x="5177703" y="0"/>
                </a:lnTo>
                <a:lnTo>
                  <a:pt x="5197189" y="0"/>
                </a:lnTo>
                <a:lnTo>
                  <a:pt x="5334216" y="0"/>
                </a:lnTo>
                <a:lnTo>
                  <a:pt x="5353702" y="0"/>
                </a:lnTo>
                <a:lnTo>
                  <a:pt x="5789119" y="0"/>
                </a:lnTo>
                <a:lnTo>
                  <a:pt x="5945632" y="0"/>
                </a:lnTo>
                <a:cubicBezTo>
                  <a:pt x="5945632" y="0"/>
                  <a:pt x="6038238" y="11361"/>
                  <a:pt x="6025731" y="113601"/>
                </a:cubicBezTo>
                <a:lnTo>
                  <a:pt x="5282830" y="3404139"/>
                </a:lnTo>
                <a:cubicBezTo>
                  <a:pt x="5282830" y="3404139"/>
                  <a:pt x="5249173" y="3506379"/>
                  <a:pt x="5151437" y="3517739"/>
                </a:cubicBezTo>
                <a:lnTo>
                  <a:pt x="4994924" y="3517739"/>
                </a:lnTo>
                <a:lnTo>
                  <a:pt x="4559507" y="3517739"/>
                </a:lnTo>
                <a:lnTo>
                  <a:pt x="4540022" y="3517739"/>
                </a:lnTo>
                <a:lnTo>
                  <a:pt x="4402994" y="3517739"/>
                </a:lnTo>
                <a:lnTo>
                  <a:pt x="4383508" y="3517739"/>
                </a:lnTo>
                <a:lnTo>
                  <a:pt x="4346317" y="3517739"/>
                </a:lnTo>
                <a:lnTo>
                  <a:pt x="4189805" y="3517739"/>
                </a:lnTo>
                <a:lnTo>
                  <a:pt x="3948092" y="3517739"/>
                </a:lnTo>
                <a:lnTo>
                  <a:pt x="3791579" y="3517739"/>
                </a:lnTo>
                <a:lnTo>
                  <a:pt x="3754387" y="3517739"/>
                </a:lnTo>
                <a:lnTo>
                  <a:pt x="3597875" y="3517739"/>
                </a:lnTo>
                <a:lnTo>
                  <a:pt x="1634825" y="3517739"/>
                </a:lnTo>
                <a:lnTo>
                  <a:pt x="1478311" y="3517739"/>
                </a:lnTo>
                <a:lnTo>
                  <a:pt x="1441120" y="3517739"/>
                </a:lnTo>
                <a:lnTo>
                  <a:pt x="1284607" y="3517739"/>
                </a:lnTo>
                <a:lnTo>
                  <a:pt x="1042895" y="3517739"/>
                </a:lnTo>
                <a:lnTo>
                  <a:pt x="886382" y="3517739"/>
                </a:lnTo>
                <a:lnTo>
                  <a:pt x="849190" y="3517739"/>
                </a:lnTo>
                <a:lnTo>
                  <a:pt x="829704" y="3517739"/>
                </a:lnTo>
                <a:lnTo>
                  <a:pt x="692678" y="3517739"/>
                </a:lnTo>
                <a:lnTo>
                  <a:pt x="673191" y="3517739"/>
                </a:lnTo>
                <a:lnTo>
                  <a:pt x="237774" y="3517739"/>
                </a:lnTo>
                <a:lnTo>
                  <a:pt x="81262" y="3517739"/>
                </a:lnTo>
                <a:cubicBezTo>
                  <a:pt x="81262" y="3517739"/>
                  <a:pt x="-11345" y="3506379"/>
                  <a:pt x="1162" y="3404139"/>
                </a:cubicBezTo>
                <a:lnTo>
                  <a:pt x="744064" y="113601"/>
                </a:lnTo>
                <a:cubicBezTo>
                  <a:pt x="744064" y="113601"/>
                  <a:pt x="777721" y="11361"/>
                  <a:pt x="87545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486900" y="2145887"/>
            <a:ext cx="4032000" cy="1440000"/>
          </a:xfrm>
          <a:prstGeom prst="roundRect">
            <a:avLst>
              <a:gd name="adj" fmla="val 8187"/>
            </a:avLst>
          </a:prstGeom>
          <a:solidFill>
            <a:schemeClr val="bg1">
              <a:lumMod val="95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4998488" y="2865887"/>
            <a:ext cx="2488412" cy="0"/>
          </a:xfrm>
          <a:prstGeom prst="line">
            <a:avLst/>
          </a:prstGeom>
          <a:noFill/>
          <a:ln w="19050" cap="sq">
            <a:solidFill>
              <a:schemeClr val="bg1">
                <a:lumMod val="85000"/>
              </a:schemeClr>
            </a:solidFill>
            <a:miter/>
            <a:tailEnd type="none" w="lg" len="lg"/>
          </a:ln>
        </p:spPr>
      </p:cxnSp>
      <p:sp>
        <p:nvSpPr>
          <p:cNvPr id="6" name="标题 1"/>
          <p:cNvSpPr txBox="1"/>
          <p:nvPr/>
        </p:nvSpPr>
        <p:spPr>
          <a:xfrm>
            <a:off x="4418686" y="2516736"/>
            <a:ext cx="698304" cy="698303"/>
          </a:xfrm>
          <a:prstGeom prst="ellipse">
            <a:avLst/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>
            <a:outerShdw blurRad="254000" dist="127000" dir="30000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18686" y="2671131"/>
            <a:ext cx="698304" cy="389513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30900" y="2306627"/>
            <a:ext cx="3744000" cy="1118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设计直观易用的用户界面，降低用户操作难度，提升用户体验。
良好的用户界面设计是提升用户满意度的关键。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86900" y="3678513"/>
            <a:ext cx="4032000" cy="1440000"/>
          </a:xfrm>
          <a:prstGeom prst="roundRect">
            <a:avLst>
              <a:gd name="adj" fmla="val 8187"/>
            </a:avLst>
          </a:prstGeom>
          <a:solidFill>
            <a:schemeClr val="bg1">
              <a:lumMod val="95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4671682" y="4398513"/>
            <a:ext cx="2815218" cy="0"/>
          </a:xfrm>
          <a:prstGeom prst="line">
            <a:avLst/>
          </a:prstGeom>
          <a:noFill/>
          <a:ln w="19050" cap="sq">
            <a:solidFill>
              <a:schemeClr val="bg1">
                <a:lumMod val="85000"/>
              </a:schemeClr>
            </a:solidFill>
            <a:miter/>
            <a:tailEnd type="none" w="lg" len="lg"/>
          </a:ln>
        </p:spPr>
      </p:cxnSp>
      <p:sp>
        <p:nvSpPr>
          <p:cNvPr id="11" name="标题 1"/>
          <p:cNvSpPr txBox="1"/>
          <p:nvPr/>
        </p:nvSpPr>
        <p:spPr>
          <a:xfrm>
            <a:off x="7630900" y="3839253"/>
            <a:ext cx="3744000" cy="1118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提供操作手册和在线帮助，减少用户学习成本，提高用户操作效率。
用户培训是确保用户能够充分利用系统功能的重要环节。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05650" y="4049362"/>
            <a:ext cx="698304" cy="698303"/>
          </a:xfrm>
          <a:prstGeom prst="ellipse">
            <a:avLst/>
          </a:prstGeom>
          <a:solidFill>
            <a:schemeClr val="accent2"/>
          </a:solidFill>
          <a:ln w="12700" cap="rnd">
            <a:noFill/>
            <a:round/>
            <a:headEnd/>
            <a:tailEnd/>
          </a:ln>
          <a:effectLst>
            <a:outerShdw blurRad="254000" dist="127000" dir="3000000" algn="ctr" rotWithShape="0">
              <a:schemeClr val="accent2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105650" y="4203757"/>
            <a:ext cx="698304" cy="389513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61808" y="2226805"/>
            <a:ext cx="2043400" cy="5486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用户界面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61808" y="3768817"/>
            <a:ext cx="2043400" cy="5486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用户培训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用户操作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20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1595205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280241" y="1303275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法律可行性分析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alphaModFix/>
          </a:blip>
          <a:srcRect l="39201" t="22894" r="2167" b="1887"/>
          <a:stretch>
            <a:fillRect/>
          </a:stretch>
        </p:blipFill>
        <p:spPr>
          <a:xfrm>
            <a:off x="7106920" y="782320"/>
            <a:ext cx="4947920" cy="6075680"/>
          </a:xfrm>
          <a:custGeom>
            <a:avLst/>
            <a:gdLst>
              <a:gd name="connsiteX0" fmla="*/ 0 w 4947920"/>
              <a:gd name="connsiteY0" fmla="*/ 0 h 6075680"/>
              <a:gd name="connsiteX1" fmla="*/ 4947920 w 4947920"/>
              <a:gd name="connsiteY1" fmla="*/ 0 h 6075680"/>
              <a:gd name="connsiteX2" fmla="*/ 4947920 w 4947920"/>
              <a:gd name="connsiteY2" fmla="*/ 6075680 h 6075680"/>
              <a:gd name="connsiteX3" fmla="*/ 0 w 4947920"/>
              <a:gd name="connsiteY3" fmla="*/ 6075680 h 6075680"/>
              <a:gd name="connsiteX4" fmla="*/ 0 w 4947920"/>
              <a:gd name="connsiteY4" fmla="*/ 0 h 6075680"/>
            </a:gdLst>
            <a:ahLst/>
            <a:cxnLst/>
            <a:rect l="l" t="t" r="r" b="b"/>
            <a:pathLst>
              <a:path w="4947920" h="6075680">
                <a:moveTo>
                  <a:pt x="0" y="0"/>
                </a:moveTo>
                <a:lnTo>
                  <a:pt x="4947920" y="0"/>
                </a:lnTo>
                <a:lnTo>
                  <a:pt x="4947920" y="6075680"/>
                </a:lnTo>
                <a:lnTo>
                  <a:pt x="0" y="607568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1290917" y="1598277"/>
            <a:ext cx="2572735" cy="2572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2466575" y="3013555"/>
            <a:ext cx="2572735" cy="25727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5701062" y="2657441"/>
            <a:ext cx="5692775" cy="1499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遵守相关数据保护法规，确保用户数据安全，增强用户信任。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86787" y="1598277"/>
            <a:ext cx="4881213" cy="984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隐私政策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01062" y="4086683"/>
            <a:ext cx="5692775" cy="1499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隐私政策的制定和执行是企业合规经营的基石。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数据保护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2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156353" y="3028077"/>
            <a:ext cx="2316759" cy="2262656"/>
          </a:xfrm>
          <a:prstGeom prst="roundRect">
            <a:avLst>
              <a:gd name="adj" fmla="val 5528"/>
            </a:avLst>
          </a:prstGeom>
          <a:blipFill>
            <a:blip r:embed="rId2"/>
            <a:srcRect/>
            <a:stretch>
              <a:fillRect/>
            </a:stretch>
          </a:blip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604588" y="3028077"/>
            <a:ext cx="2316759" cy="2262656"/>
          </a:xfrm>
          <a:prstGeom prst="roundRect">
            <a:avLst>
              <a:gd name="adj" fmla="val 5528"/>
            </a:avLst>
          </a:prstGeom>
          <a:blipFill>
            <a:blip r:embed="rId3"/>
            <a:srcRect/>
            <a:stretch>
              <a:fillRect/>
            </a:stretch>
          </a:blip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670020" y="3900177"/>
            <a:ext cx="3002559" cy="1321131"/>
          </a:xfrm>
          <a:prstGeom prst="rect">
            <a:avLst/>
          </a:prstGeom>
          <a:noFill/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合规性是项目成功实施的重要保障，需严格遵守。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22751" y="3234274"/>
            <a:ext cx="525465" cy="52546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9113" y="3374712"/>
            <a:ext cx="252742" cy="24458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2122" y="3900177"/>
            <a:ext cx="2875559" cy="1321131"/>
          </a:xfrm>
          <a:prstGeom prst="rect">
            <a:avLst/>
          </a:prstGeom>
          <a:noFill/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确保系统设计和运营符合当地法律法规，避免法律风险。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83448" y="3234274"/>
            <a:ext cx="525465" cy="52546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19808" y="3370635"/>
            <a:ext cx="252742" cy="25274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20174" y="1388559"/>
            <a:ext cx="10151653" cy="1283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法律法规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合规性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6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92645-F302-9489-C769-8414A0764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D7504BE3-F910-3E83-4A0C-EB9BEDF44B6D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dirty="0"/>
              <a:t>小组分工表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269BE6FC-6B4D-026F-8CD6-73231DD401FB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7FD08D9-C213-3D0A-3658-5559578FB6CA}"/>
              </a:ext>
            </a:extLst>
          </p:cNvPr>
          <p:cNvGraphicFramePr>
            <a:graphicFrameLocks noGrp="1"/>
          </p:cNvGraphicFramePr>
          <p:nvPr/>
        </p:nvGraphicFramePr>
        <p:xfrm>
          <a:off x="2087418" y="1004345"/>
          <a:ext cx="7065818" cy="55961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3197">
                  <a:extLst>
                    <a:ext uri="{9D8B030D-6E8A-4147-A177-3AD203B41FA5}">
                      <a16:colId xmlns:a16="http://schemas.microsoft.com/office/drawing/2014/main" val="1583669050"/>
                    </a:ext>
                  </a:extLst>
                </a:gridCol>
                <a:gridCol w="1288092">
                  <a:extLst>
                    <a:ext uri="{9D8B030D-6E8A-4147-A177-3AD203B41FA5}">
                      <a16:colId xmlns:a16="http://schemas.microsoft.com/office/drawing/2014/main" val="3463944707"/>
                    </a:ext>
                  </a:extLst>
                </a:gridCol>
                <a:gridCol w="1204825">
                  <a:extLst>
                    <a:ext uri="{9D8B030D-6E8A-4147-A177-3AD203B41FA5}">
                      <a16:colId xmlns:a16="http://schemas.microsoft.com/office/drawing/2014/main" val="1857584598"/>
                    </a:ext>
                  </a:extLst>
                </a:gridCol>
                <a:gridCol w="3929704">
                  <a:extLst>
                    <a:ext uri="{9D8B030D-6E8A-4147-A177-3AD203B41FA5}">
                      <a16:colId xmlns:a16="http://schemas.microsoft.com/office/drawing/2014/main" val="3095927933"/>
                    </a:ext>
                  </a:extLst>
                </a:gridCol>
              </a:tblGrid>
              <a:tr h="2586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 dirty="0">
                          <a:effectLst/>
                        </a:rPr>
                        <a:t>题目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在线秒杀系统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312909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负责人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2200310717</a:t>
                      </a:r>
                      <a:r>
                        <a:rPr lang="zh-CN" sz="1100" kern="100">
                          <a:effectLst/>
                        </a:rPr>
                        <a:t>黄荣钊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635152"/>
                  </a:ext>
                </a:extLst>
              </a:tr>
              <a:tr h="11685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合作</a:t>
                      </a:r>
                      <a:endParaRPr lang="zh-CN" sz="1100">
                        <a:effectLst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完成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2200310523</a:t>
                      </a:r>
                      <a:r>
                        <a:rPr lang="zh-CN" sz="1100" kern="100" dirty="0">
                          <a:effectLst/>
                        </a:rPr>
                        <a:t>谭福鑫</a:t>
                      </a:r>
                      <a:endParaRPr lang="zh-CN" sz="110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2200310718 </a:t>
                      </a:r>
                      <a:r>
                        <a:rPr lang="zh-CN" sz="1100" kern="100" dirty="0">
                          <a:effectLst/>
                        </a:rPr>
                        <a:t>黄文斌</a:t>
                      </a:r>
                      <a:endParaRPr lang="zh-CN" sz="110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2200310720 </a:t>
                      </a:r>
                      <a:r>
                        <a:rPr lang="zh-CN" sz="1100" kern="100" dirty="0">
                          <a:effectLst/>
                        </a:rPr>
                        <a:t>李航颖</a:t>
                      </a:r>
                      <a:endParaRPr lang="zh-CN" sz="1100" dirty="0">
                        <a:effectLst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361314"/>
                  </a:ext>
                </a:extLst>
              </a:tr>
              <a:tr h="2586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序号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学号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姓名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个人负责模块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05517345"/>
                  </a:ext>
                </a:extLst>
              </a:tr>
              <a:tr h="8652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2200310717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黄荣钊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负责模块：用户管理模块，所有用户界面和交互的设计和实现，以及数据传递。前端页面开发。</a:t>
                      </a:r>
                      <a:endParaRPr lang="zh-CN" sz="14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50372015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2200310523 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谭福鑫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负责秒杀活动模块以及相关的数据校验、异常处理。参与需求分析，报告撰写</a:t>
                      </a:r>
                      <a:endParaRPr lang="zh-CN" sz="14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22081181"/>
                  </a:ext>
                </a:extLst>
              </a:tr>
              <a:tr h="8652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2200310718 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黄文斌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购物车管理模块（购物车商品的增删改查，库存管理，数据校验）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potsman</a:t>
                      </a: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测试的编写</a:t>
                      </a:r>
                      <a:endParaRPr lang="zh-CN" sz="14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6471843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2200310720 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 dirty="0">
                          <a:effectLst/>
                        </a:rPr>
                        <a:t>李航颖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商品管理模块（商品增删改查、库存管理、数据校验）。参与需求分析，报告撰写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,</a:t>
                      </a:r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参与系统测试</a:t>
                      </a:r>
                      <a:endParaRPr lang="zh-CN" sz="14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9053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9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289720" y="1028207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用户模块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266120" y="1490262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用户注册与登录：用户可以通过注册功能创建账户，并通过登录功能访问系统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用户信息管理：用户可以查看和更新个人信息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400" dirty="0"/>
          </a:p>
        </p:txBody>
      </p:sp>
      <p:sp>
        <p:nvSpPr>
          <p:cNvPr id="6" name="标题 1"/>
          <p:cNvSpPr txBox="1"/>
          <p:nvPr/>
        </p:nvSpPr>
        <p:spPr>
          <a:xfrm>
            <a:off x="4419003" y="965673"/>
            <a:ext cx="7924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5280663" y="2602250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商品模块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5306020" y="3030167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商品展示：展示商品列表及详情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商品管理：管理员可以对商品信息进行增删改查操作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4419003" y="2527776"/>
            <a:ext cx="8559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02.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343316" y="3758143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秒杀模块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 CN Bold"/>
              <a:ea typeface="Source Han Sans CN Bold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359945" y="4191037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秒杀活动展示：展示秒杀活动列表及详情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秒杀参与：用户在秒杀活动开始后参与抢购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秒杀结果通知：秒杀结束后，系统通知用户抢购结果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400" dirty="0"/>
          </a:p>
        </p:txBody>
      </p:sp>
      <p:sp>
        <p:nvSpPr>
          <p:cNvPr id="12" name="标题 1"/>
          <p:cNvSpPr txBox="1"/>
          <p:nvPr/>
        </p:nvSpPr>
        <p:spPr>
          <a:xfrm>
            <a:off x="4385745" y="3670315"/>
            <a:ext cx="8559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03.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251862" y="1421053"/>
            <a:ext cx="3030936" cy="46364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85851" y="1350839"/>
            <a:ext cx="3030936" cy="46364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19840" y="1280625"/>
            <a:ext cx="3030936" cy="4636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2044" t="1656" r="4089" b="2514"/>
          <a:stretch>
            <a:fillRect/>
          </a:stretch>
        </p:blipFill>
        <p:spPr>
          <a:xfrm>
            <a:off x="1053829" y="1210412"/>
            <a:ext cx="3030936" cy="4636409"/>
          </a:xfrm>
          <a:custGeom>
            <a:avLst/>
            <a:gdLst/>
            <a:ahLst/>
            <a:cxnLst/>
            <a:rect l="l" t="t" r="r" b="b"/>
            <a:pathLst>
              <a:path w="3030936" h="4636409">
                <a:moveTo>
                  <a:pt x="0" y="0"/>
                </a:moveTo>
                <a:lnTo>
                  <a:pt x="3030936" y="0"/>
                </a:lnTo>
                <a:lnTo>
                  <a:pt x="3030936" y="4636409"/>
                </a:lnTo>
                <a:lnTo>
                  <a:pt x="0" y="463640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 rot="16200000">
            <a:off x="8176344" y="2904413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ahLst/>
            <a:cxnLst/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  <a:effectLst>
            <a:outerShdw blurRad="127000" dist="38100" dir="10800000" algn="t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8238419" y="2904412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ahLst/>
            <a:cxnLst/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功能需求</a:t>
            </a: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4F68E3F6-8B3D-78CA-84F2-5B3E35BC8A3B}"/>
              </a:ext>
            </a:extLst>
          </p:cNvPr>
          <p:cNvSpPr txBox="1"/>
          <p:nvPr/>
        </p:nvSpPr>
        <p:spPr>
          <a:xfrm>
            <a:off x="4313835" y="5125042"/>
            <a:ext cx="803425" cy="61549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04.</a:t>
            </a:r>
            <a:endParaRPr kumimoji="1" lang="zh-CN" altLang="en-US" dirty="0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42C18E1-95BB-C804-A86B-CCC8D49BC6B3}"/>
              </a:ext>
            </a:extLst>
          </p:cNvPr>
          <p:cNvSpPr txBox="1"/>
          <p:nvPr/>
        </p:nvSpPr>
        <p:spPr>
          <a:xfrm>
            <a:off x="5375464" y="5120809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订单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模块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 CN Bold"/>
              <a:ea typeface="Source Han Sans CN Bold"/>
            </a:endParaRPr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32F9CCB3-4648-16D3-ECCC-94A29828ED41}"/>
              </a:ext>
            </a:extLst>
          </p:cNvPr>
          <p:cNvSpPr txBox="1"/>
          <p:nvPr/>
        </p:nvSpPr>
        <p:spPr>
          <a:xfrm>
            <a:off x="5343316" y="5547074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just"/>
            <a:r>
              <a:rPr kumimoji="1" lang="zh-CN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订单查询：用户可以查询自己的订单信息。</a:t>
            </a:r>
          </a:p>
          <a:p>
            <a:pPr algn="just"/>
            <a:r>
              <a:rPr kumimoji="1" lang="zh-CN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订单管理：管理员可以查看所有订单信息，并对订单状态进行管理。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286779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2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5" y="8"/>
                  <a:pt x="12" y="4"/>
                </a:cubicBezTo>
                <a:cubicBezTo>
                  <a:pt x="19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530137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4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4" y="621"/>
                  <a:pt x="231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1" y="118"/>
                  <a:pt x="244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7" y="0"/>
                  <a:pt x="464" y="4"/>
                </a:cubicBezTo>
                <a:cubicBezTo>
                  <a:pt x="471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73496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3496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系统需要支持高并发的秒杀请求，响应时间控制在200ms以内。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性能需求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02968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2968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9 w 189"/>
              <a:gd name="T9" fmla="*/ 1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99" y="47"/>
                  <a:pt x="89" y="47"/>
                  <a:pt x="80" y="42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02968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98628" y="1894189"/>
            <a:ext cx="468762" cy="387732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17041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敏感信息如密码需加密存储，不同用户角色应具备不同的访问权限。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17041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安全性需求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59609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59609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9 w 189"/>
              <a:gd name="T5" fmla="*/ 42 h 60"/>
              <a:gd name="T6" fmla="*/ 81 w 189"/>
              <a:gd name="T7" fmla="*/ 42 h 60"/>
              <a:gd name="T8" fmla="*/ 10 w 189"/>
              <a:gd name="T9" fmla="*/ 1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00" y="47"/>
                  <a:pt x="89" y="47"/>
                  <a:pt x="81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759609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77242" y="1868663"/>
            <a:ext cx="424816" cy="4248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73682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系统应具备较高的稳定性，能够长时间运行而不出现崩溃或性能下降。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73682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可用性需求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16250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516250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10 w 189"/>
              <a:gd name="T9" fmla="*/ 1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100" y="47"/>
                  <a:pt x="89" y="47"/>
                  <a:pt x="80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516250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664148" y="1866073"/>
            <a:ext cx="364286" cy="41602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530137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4" y="207"/>
                  <a:pt x="231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1" y="173"/>
                  <a:pt x="244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286779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非功能需求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用户角色分析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052026"/>
            <a:ext cx="500152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3082875" y="-403434"/>
            <a:ext cx="460800" cy="5279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4511" y="2067273"/>
            <a:ext cx="4130904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功能权限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07724" y="2114202"/>
            <a:ext cx="225145" cy="2438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40398" y="2719296"/>
            <a:ext cx="4425657" cy="28687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注册、登录、查看秒杀活动、参与秒杀、查询订单。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240145" y="2052026"/>
            <a:ext cx="500152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8662620" y="-403434"/>
            <a:ext cx="460800" cy="5279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34256" y="2067273"/>
            <a:ext cx="4130904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使用场景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787469" y="2114202"/>
            <a:ext cx="225145" cy="2438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20143" y="2719296"/>
            <a:ext cx="4425657" cy="28687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通过前台页面参与秒杀活动，并管理自己的订单。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普通用户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82067" y="1130300"/>
            <a:ext cx="4619309" cy="4999038"/>
          </a:xfrm>
          <a:prstGeom prst="roundRect">
            <a:avLst>
              <a:gd name="adj" fmla="val 3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9741494">
            <a:off x="2931996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364987">
            <a:off x="2925593" y="13719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94484" y="1130300"/>
            <a:ext cx="4619309" cy="4999038"/>
          </a:xfrm>
          <a:prstGeom prst="roundRect">
            <a:avLst>
              <a:gd name="adj" fmla="val 434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364987">
            <a:off x="8141870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7564987">
            <a:off x="8141870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7564987">
            <a:off x="2912894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9558" y="2630645"/>
            <a:ext cx="4271206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功能权限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9559" y="3468299"/>
            <a:ext cx="4271205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商品管理、秒杀活动管理、用户管理、订单管理。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382857" y="3372043"/>
            <a:ext cx="4184609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6568535" y="2630645"/>
            <a:ext cx="4271206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使用场景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741494">
            <a:off x="8144413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8536" y="3468299"/>
            <a:ext cx="4271205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通过管理后台配置商品、秒杀活动，并管理用户和订单信息。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6706896" y="3372043"/>
            <a:ext cx="3994484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8323069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8510901" y="1759890"/>
            <a:ext cx="386474" cy="374006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94093" y="15785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81351" y="1784872"/>
            <a:ext cx="387621" cy="351423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536C4-E2CB-C97C-B1BB-2C56491A3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55D304B-463B-04BA-2805-668C2F074FA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3646CE53-E56A-3574-1C6F-672D010DA44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7428402-245B-C18D-B90E-6D7B721A578D}"/>
              </a:ext>
            </a:extLst>
          </p:cNvPr>
          <p:cNvSpPr txBox="1"/>
          <p:nvPr/>
        </p:nvSpPr>
        <p:spPr>
          <a:xfrm>
            <a:off x="969818" y="390524"/>
            <a:ext cx="2660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软件建模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2D1C5E8-BC05-51F8-983B-2F69EF271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4" y="790634"/>
            <a:ext cx="10339226" cy="59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49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F0B26-468A-DD3C-FA4B-1B47E13D9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CC4FE3E8-00F7-90B9-18BD-0A3F6248D131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D74DB48B-650C-D896-3318-208001B92348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1A69BDB-ED7C-5AB6-A7E9-7D7359660935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用例图</a:t>
            </a:r>
            <a:endParaRPr kumimoji="1"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C970DB7-9F3D-11C5-927B-ECB696718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563"/>
          <a:stretch/>
        </p:blipFill>
        <p:spPr bwMode="auto">
          <a:xfrm>
            <a:off x="726036" y="1004345"/>
            <a:ext cx="5198110" cy="55340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B1D517E4-CCD4-4334-528E-ABE8F4B87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545"/>
          <a:stretch/>
        </p:blipFill>
        <p:spPr bwMode="auto">
          <a:xfrm>
            <a:off x="5436879" y="552062"/>
            <a:ext cx="5198110" cy="33197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图片 1" descr="4.1.1用例图的解释">
            <a:extLst>
              <a:ext uri="{FF2B5EF4-FFF2-40B4-BE49-F238E27FC236}">
                <a16:creationId xmlns:a16="http://schemas.microsoft.com/office/drawing/2014/main" id="{1C49140C-A8F4-FABE-238B-7CF0EEC4E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451" y="3302947"/>
            <a:ext cx="2694039" cy="34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360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4.2.3数据流1">
            <a:extLst>
              <a:ext uri="{FF2B5EF4-FFF2-40B4-BE49-F238E27FC236}">
                <a16:creationId xmlns:a16="http://schemas.microsoft.com/office/drawing/2014/main" id="{6016A26B-CBAF-2BDC-C1EA-5DFF09720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471" y="219603"/>
            <a:ext cx="8783535" cy="54748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64A5FC9-3512-311E-7785-56D4DD00E371}"/>
              </a:ext>
            </a:extLst>
          </p:cNvPr>
          <p:cNvSpPr txBox="1"/>
          <p:nvPr/>
        </p:nvSpPr>
        <p:spPr>
          <a:xfrm>
            <a:off x="580103" y="219603"/>
            <a:ext cx="2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数据流程图</a:t>
            </a:r>
          </a:p>
        </p:txBody>
      </p:sp>
    </p:spTree>
    <p:extLst>
      <p:ext uri="{BB962C8B-B14F-4D97-AF65-F5344CB8AC3E}">
        <p14:creationId xmlns:p14="http://schemas.microsoft.com/office/powerpoint/2010/main" val="1693435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5E1E9-D715-2A30-DA1F-3934F052C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D9EC024-D427-1275-189C-983D8F2E19D5}"/>
              </a:ext>
            </a:extLst>
          </p:cNvPr>
          <p:cNvSpPr txBox="1"/>
          <p:nvPr/>
        </p:nvSpPr>
        <p:spPr>
          <a:xfrm>
            <a:off x="580103" y="219603"/>
            <a:ext cx="2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用户活动图</a:t>
            </a:r>
          </a:p>
        </p:txBody>
      </p:sp>
      <p:pic>
        <p:nvPicPr>
          <p:cNvPr id="4" name="图片 3" descr="5.4活动图">
            <a:extLst>
              <a:ext uri="{FF2B5EF4-FFF2-40B4-BE49-F238E27FC236}">
                <a16:creationId xmlns:a16="http://schemas.microsoft.com/office/drawing/2014/main" id="{0603BD0D-1BDB-AF2F-BD90-3347F774C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20" y="0"/>
            <a:ext cx="7685948" cy="696735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22991C3-C6C2-782A-2F18-6574242BD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83" y="1094958"/>
            <a:ext cx="3709352" cy="371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295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1CD2B-B1A0-7530-23A2-3FE7907A0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CE8F7A18-9169-2A72-2617-B15C638C9872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3DF6C9ED-4E0B-1127-CF3D-FB6035FD8B89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052D08-0B87-82F7-9B5B-8AEAE4B835BF}"/>
              </a:ext>
            </a:extLst>
          </p:cNvPr>
          <p:cNvSpPr txBox="1"/>
          <p:nvPr/>
        </p:nvSpPr>
        <p:spPr>
          <a:xfrm>
            <a:off x="997526" y="482587"/>
            <a:ext cx="2503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用户状态图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FDE3750-A130-0950-BCB3-AFFA5EDEC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582" y="243963"/>
            <a:ext cx="6553373" cy="667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5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1">
            <a:off x="1500316" y="247326"/>
            <a:ext cx="367332" cy="20380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49584" y="3721893"/>
            <a:ext cx="6484831" cy="6484831"/>
          </a:xfrm>
          <a:prstGeom prst="donut">
            <a:avLst>
              <a:gd name="adj" fmla="val 27042"/>
            </a:avLst>
          </a:prstGeom>
          <a:solidFill>
            <a:schemeClr val="accent1">
              <a:alpha val="8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25532" y="562377"/>
            <a:ext cx="16256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15902" y="945634"/>
            <a:ext cx="25654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57860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6708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24441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可行性分析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71009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52816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094155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19753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系统需求分析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66321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47772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87332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15065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用户角色分析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261633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142727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82286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10019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系统架构设计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056587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-5190541" y="-4976600"/>
            <a:ext cx="6484831" cy="6484831"/>
          </a:xfrm>
          <a:prstGeom prst="donut">
            <a:avLst>
              <a:gd name="adj" fmla="val 27042"/>
            </a:avLst>
          </a:prstGeom>
          <a:noFill/>
          <a:ln w="3492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B022B-D44B-7243-6D53-7E095B34E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066666E3-54E7-6A73-BDDA-1400F1186671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82DE4500-D799-52B1-E472-54BDA7B84A55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6A001E5-3A71-E749-0F3D-50D58C162B76}"/>
              </a:ext>
            </a:extLst>
          </p:cNvPr>
          <p:cNvSpPr txBox="1"/>
          <p:nvPr/>
        </p:nvSpPr>
        <p:spPr>
          <a:xfrm>
            <a:off x="997526" y="482587"/>
            <a:ext cx="394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用户交互顺序图</a:t>
            </a:r>
          </a:p>
        </p:txBody>
      </p:sp>
      <p:pic>
        <p:nvPicPr>
          <p:cNvPr id="3" name="图片 2" descr="4.3.1交互图">
            <a:extLst>
              <a:ext uri="{FF2B5EF4-FFF2-40B4-BE49-F238E27FC236}">
                <a16:creationId xmlns:a16="http://schemas.microsoft.com/office/drawing/2014/main" id="{F8FEA9B6-44FB-2A8E-2441-350B6B9F6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955" y="482587"/>
            <a:ext cx="6181821" cy="620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2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C0184-6520-930E-FEE8-AC9806828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34DB5773-62EF-0CFC-443B-EFF84C3325D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BB7FB36-6502-25AD-C85C-C7BF64D1561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F2894DD7-3C84-50F4-29CD-3A29C5A9789C}"/>
              </a:ext>
            </a:extLst>
          </p:cNvPr>
          <p:cNvSpPr txBox="1"/>
          <p:nvPr/>
        </p:nvSpPr>
        <p:spPr>
          <a:xfrm>
            <a:off x="1133475" y="4643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lang="zh-CN" altLang="zh-CN" sz="24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类图</a:t>
            </a:r>
            <a:endParaRPr kumimoji="1"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249FC18-7467-4DF5-BF66-0985219B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57" y="0"/>
            <a:ext cx="9592380" cy="745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64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A42A-DAB2-9A24-F457-BACE8C492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0E64754B-B18A-2916-3C5B-6E019670E8D7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2A89550D-12E5-7AA5-5D81-EAF9C6321985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B310CBB8-AB0F-2DDC-D78F-03A208B9FC91}"/>
              </a:ext>
            </a:extLst>
          </p:cNvPr>
          <p:cNvSpPr txBox="1"/>
          <p:nvPr/>
        </p:nvSpPr>
        <p:spPr>
          <a:xfrm>
            <a:off x="1023178" y="4643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dirty="0"/>
              <a:t>包图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5495A0-7D9B-29D9-721B-353E5AB5EA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41"/>
          <a:stretch/>
        </p:blipFill>
        <p:spPr bwMode="auto">
          <a:xfrm>
            <a:off x="1802478" y="322701"/>
            <a:ext cx="4819995" cy="68591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6F0B47A-2E1E-BC5B-A00D-E9CD3C7DA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361" y="1260909"/>
            <a:ext cx="431482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6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13F2C-1337-EB31-7025-E6C78DE1E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12AA31DB-7738-6820-CDDD-ED17B73DEC0C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7E1278F-9954-6A3A-2CE3-B31A6BAA11DF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0E815F-6CEF-7DB1-32A9-4598B3A6C9DA}"/>
              </a:ext>
            </a:extLst>
          </p:cNvPr>
          <p:cNvSpPr txBox="1"/>
          <p:nvPr/>
        </p:nvSpPr>
        <p:spPr>
          <a:xfrm>
            <a:off x="942109" y="517236"/>
            <a:ext cx="1681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组件图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8FD9FC-C57F-A782-E931-BFA4753D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127" y="698345"/>
            <a:ext cx="7307563" cy="580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944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6687-ECE4-9246-299C-46FA6EE61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1CD09E1-ACD4-2E97-C4FD-35A65C2DDE94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B48DE0C-285F-D6BB-A96A-46C6970AFFD2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2B0E9586-EA14-194E-2786-D4B8412E8AD7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部署图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6929EB-38B5-676A-44CE-EB60B9F4B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364" y="1386176"/>
            <a:ext cx="5703021" cy="478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803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系统架构设计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5FF0E-0830-A7D5-482E-48C8AFA58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228E72C-F0AD-EAEF-31C9-27965D44920A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A4D9C694-C096-A87D-A28B-1238B109DB55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83A4553D-B768-3485-12E0-F6BBE9F863F6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84DE9B6-ACF5-9E98-918A-ACB83D326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076342"/>
              </p:ext>
            </p:extLst>
          </p:nvPr>
        </p:nvGraphicFramePr>
        <p:xfrm>
          <a:off x="816768" y="1270081"/>
          <a:ext cx="10858499" cy="51045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8441">
                  <a:extLst>
                    <a:ext uri="{9D8B030D-6E8A-4147-A177-3AD203B41FA5}">
                      <a16:colId xmlns:a16="http://schemas.microsoft.com/office/drawing/2014/main" val="3204317931"/>
                    </a:ext>
                  </a:extLst>
                </a:gridCol>
                <a:gridCol w="1979494">
                  <a:extLst>
                    <a:ext uri="{9D8B030D-6E8A-4147-A177-3AD203B41FA5}">
                      <a16:colId xmlns:a16="http://schemas.microsoft.com/office/drawing/2014/main" val="375056855"/>
                    </a:ext>
                  </a:extLst>
                </a:gridCol>
                <a:gridCol w="1851533">
                  <a:extLst>
                    <a:ext uri="{9D8B030D-6E8A-4147-A177-3AD203B41FA5}">
                      <a16:colId xmlns:a16="http://schemas.microsoft.com/office/drawing/2014/main" val="3565897285"/>
                    </a:ext>
                  </a:extLst>
                </a:gridCol>
                <a:gridCol w="6039031">
                  <a:extLst>
                    <a:ext uri="{9D8B030D-6E8A-4147-A177-3AD203B41FA5}">
                      <a16:colId xmlns:a16="http://schemas.microsoft.com/office/drawing/2014/main" val="4249211347"/>
                    </a:ext>
                  </a:extLst>
                </a:gridCol>
              </a:tblGrid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题目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在线秒杀系统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758667"/>
                  </a:ext>
                </a:extLst>
              </a:tr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负责人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2200310717 </a:t>
                      </a:r>
                      <a:r>
                        <a:rPr lang="zh-CN" sz="1050" kern="100" dirty="0">
                          <a:effectLst/>
                        </a:rPr>
                        <a:t>黄荣钊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85332"/>
                  </a:ext>
                </a:extLst>
              </a:tr>
              <a:tr h="136881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合作</a:t>
                      </a:r>
                      <a:endParaRPr lang="zh-CN" sz="1050">
                        <a:effectLst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完成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2200310523 </a:t>
                      </a:r>
                      <a:r>
                        <a:rPr lang="zh-CN" sz="1050" kern="100" dirty="0">
                          <a:effectLst/>
                        </a:rPr>
                        <a:t>谭福鑫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2200310718 </a:t>
                      </a:r>
                      <a:r>
                        <a:rPr lang="zh-CN" sz="1050" kern="100" dirty="0">
                          <a:effectLst/>
                        </a:rPr>
                        <a:t>黄文斌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2200310720 </a:t>
                      </a:r>
                      <a:r>
                        <a:rPr lang="zh-CN" sz="1050" kern="100" dirty="0">
                          <a:effectLst/>
                        </a:rPr>
                        <a:t>李航颖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2200310730 </a:t>
                      </a:r>
                      <a:r>
                        <a:rPr lang="zh-CN" sz="1050" kern="100">
                          <a:effectLst/>
                        </a:rPr>
                        <a:t>叶</a:t>
                      </a:r>
                      <a:r>
                        <a:rPr lang="zh-CN" sz="1050" kern="100" dirty="0">
                          <a:effectLst/>
                        </a:rPr>
                        <a:t>生辉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292579"/>
                  </a:ext>
                </a:extLst>
              </a:tr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序号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学号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姓名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个人负责模块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33947823"/>
                  </a:ext>
                </a:extLst>
              </a:tr>
              <a:tr h="51526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1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2200310717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黄荣钊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负责负责模块：用户管理模块，所有用户界面和交互的设计和实现，以及数据传递。前端页面开发。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39121738"/>
                  </a:ext>
                </a:extLst>
              </a:tr>
              <a:tr h="65825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2200310523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谭福鑫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负责秒杀活动模块以及相关的数据校验、异常处理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14198454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3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2200310718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黄文斌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购物车管理模块（购物车商品的增删改查，库存管理，数据校验）</a:t>
                      </a:r>
                      <a:r>
                        <a:rPr lang="en-US" sz="1050" kern="100" dirty="0" err="1">
                          <a:effectLst/>
                        </a:rPr>
                        <a:t>potsman</a:t>
                      </a:r>
                      <a:r>
                        <a:rPr lang="zh-CN" sz="1050" kern="100" dirty="0">
                          <a:effectLst/>
                        </a:rPr>
                        <a:t>测试的编写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35000262"/>
                  </a:ext>
                </a:extLst>
              </a:tr>
              <a:tr h="47105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4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2200310720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李航颖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商品管理模块（商品增删改查、库存管理、数据校验）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83400098"/>
                  </a:ext>
                </a:extLst>
              </a:tr>
              <a:tr h="65825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2200310730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叶生辉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负责商品支付模块以及</a:t>
                      </a:r>
                      <a:r>
                        <a:rPr lang="en-US" sz="1050" kern="100" dirty="0">
                          <a:effectLst/>
                        </a:rPr>
                        <a:t>Server</a:t>
                      </a:r>
                      <a:r>
                        <a:rPr lang="zh-CN" sz="1050" kern="100" dirty="0">
                          <a:effectLst/>
                        </a:rPr>
                        <a:t>服务测试的编写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42405603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F1FCED5B-7938-0C62-09AC-7CCC8DBCBEF2}"/>
              </a:ext>
            </a:extLst>
          </p:cNvPr>
          <p:cNvSpPr txBox="1"/>
          <p:nvPr/>
        </p:nvSpPr>
        <p:spPr>
          <a:xfrm>
            <a:off x="1080655" y="591127"/>
            <a:ext cx="269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团队分工表</a:t>
            </a:r>
          </a:p>
        </p:txBody>
      </p:sp>
    </p:spTree>
    <p:extLst>
      <p:ext uri="{BB962C8B-B14F-4D97-AF65-F5344CB8AC3E}">
        <p14:creationId xmlns:p14="http://schemas.microsoft.com/office/powerpoint/2010/main" val="33631330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224241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87331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87331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4262" y="27740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HTML, CSS, JavaScript, </a:t>
            </a:r>
          </a:p>
          <a:p>
            <a:pPr algn="ctr">
              <a:lnSpc>
                <a:spcPct val="150000"/>
              </a:lnSpc>
            </a:pPr>
            <a:r>
              <a:rPr kumimoji="1" lang="en-US" altLang="zh-CN" dirty="0" err="1"/>
              <a:t>nextjs</a:t>
            </a:r>
            <a:r>
              <a:rPr kumimoji="1" lang="zh-CN" altLang="en-US" dirty="0"/>
              <a:t>框架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1115798" y="2164119"/>
            <a:ext cx="40909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01196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11065037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28127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28127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55058" y="27740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负责与用户交互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,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展示页面内容，与后端进行数据交互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6956594" y="2164119"/>
            <a:ext cx="41163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前端层设计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10260" y="1627463"/>
            <a:ext cx="10199872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10260" y="3922598"/>
            <a:ext cx="10199872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7556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7556" y="4138864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48990" y="1821605"/>
            <a:ext cx="88184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技术栈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48989" y="2264085"/>
            <a:ext cx="8818402" cy="1045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Spring Boot, JPA, Mybatis。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48989" y="2176038"/>
            <a:ext cx="88184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48990" y="4137868"/>
            <a:ext cx="88184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948989" y="4599218"/>
            <a:ext cx="8818402" cy="955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处理业务逻辑，与数据库交互。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48989" y="4492301"/>
            <a:ext cx="88184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后端层设计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5420B-3005-E1D6-8190-7D9AAA7F2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5A471-BD28-63FA-942F-3B7C768E79C7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712E744A-4093-3B45-458A-1E8FF683234F}"/>
              </a:ext>
            </a:extLst>
          </p:cNvPr>
          <p:cNvSpPr txBox="1"/>
          <p:nvPr/>
        </p:nvSpPr>
        <p:spPr>
          <a:xfrm>
            <a:off x="5530137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4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4" y="621"/>
                  <a:pt x="231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1" y="118"/>
                  <a:pt x="244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7" y="0"/>
                  <a:pt x="464" y="4"/>
                </a:cubicBezTo>
                <a:cubicBezTo>
                  <a:pt x="471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D99004B-48C7-E3DB-7861-1F1A8F5BFD6D}"/>
              </a:ext>
            </a:extLst>
          </p:cNvPr>
          <p:cNvSpPr txBox="1"/>
          <p:nvPr/>
        </p:nvSpPr>
        <p:spPr>
          <a:xfrm>
            <a:off x="1773496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ACABE63-9DD9-837C-FDB8-15591F68035B}"/>
              </a:ext>
            </a:extLst>
          </p:cNvPr>
          <p:cNvSpPr txBox="1"/>
          <p:nvPr/>
        </p:nvSpPr>
        <p:spPr>
          <a:xfrm>
            <a:off x="1773496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10CC04FF-52B4-620D-2951-0911289196F4}"/>
              </a:ext>
            </a:extLst>
          </p:cNvPr>
          <p:cNvSpPr txBox="1"/>
          <p:nvPr/>
        </p:nvSpPr>
        <p:spPr>
          <a:xfrm>
            <a:off x="795154" y="3950702"/>
            <a:ext cx="3075709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接收用户请求，调用服务层处理业务逻辑，并返回响应。</a:t>
            </a:r>
            <a:r>
              <a:rPr lang="zh-CN" altLang="en-US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en-US" altLang="zh-CN" sz="1400" dirty="0" err="1">
                <a:effectLst/>
                <a:latin typeface="宋体" panose="02010600030101010101" pitchFamily="2" charset="-122"/>
                <a:ea typeface="宋体-简"/>
                <a:cs typeface="宋体-简"/>
              </a:rPr>
              <a:t>SpringBoot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的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@RestController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或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@Controller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注解实现请求映射。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包含以下主要控制器：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：处理用户注册、登录等请求。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：处理商品相关请求。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：处理秒杀活动相关请求。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：处理订单相关请求。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2BA02E43-3FE4-746A-4A63-FCE618CFFF1C}"/>
              </a:ext>
            </a:extLst>
          </p:cNvPr>
          <p:cNvSpPr txBox="1"/>
          <p:nvPr/>
        </p:nvSpPr>
        <p:spPr>
          <a:xfrm>
            <a:off x="764327" y="3333272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>
                <a:effectLst/>
                <a:ea typeface="宋体-简"/>
                <a:cs typeface="宋体-简"/>
              </a:rPr>
              <a:t>控制层（</a:t>
            </a:r>
            <a:r>
              <a:rPr lang="en-US" altLang="zh-CN" sz="1800">
                <a:effectLst/>
                <a:ea typeface="宋体-简"/>
                <a:cs typeface="宋体-简"/>
              </a:rPr>
              <a:t>Controller</a:t>
            </a:r>
            <a:r>
              <a:rPr lang="zh-CN" altLang="zh-CN" sz="180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76AED49A-46D2-8BD1-82FD-3CD2F63249D1}"/>
              </a:ext>
            </a:extLst>
          </p:cNvPr>
          <p:cNvSpPr txBox="1"/>
          <p:nvPr/>
        </p:nvSpPr>
        <p:spPr>
          <a:xfrm>
            <a:off x="2002968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3FDC776-5FA5-26E9-A48E-C8906E7838FE}"/>
              </a:ext>
            </a:extLst>
          </p:cNvPr>
          <p:cNvSpPr txBox="1"/>
          <p:nvPr/>
        </p:nvSpPr>
        <p:spPr>
          <a:xfrm>
            <a:off x="2002968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9 w 189"/>
              <a:gd name="T9" fmla="*/ 1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99" y="47"/>
                  <a:pt x="89" y="47"/>
                  <a:pt x="80" y="42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ED051EB-FDE2-7A86-70BC-AE7782F98577}"/>
              </a:ext>
            </a:extLst>
          </p:cNvPr>
          <p:cNvSpPr txBox="1"/>
          <p:nvPr/>
        </p:nvSpPr>
        <p:spPr>
          <a:xfrm>
            <a:off x="2002968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8B9B6F5C-1981-DF6F-6EA2-B333621E2F04}"/>
              </a:ext>
            </a:extLst>
          </p:cNvPr>
          <p:cNvSpPr txBox="1"/>
          <p:nvPr/>
        </p:nvSpPr>
        <p:spPr>
          <a:xfrm>
            <a:off x="2098628" y="1894189"/>
            <a:ext cx="468762" cy="387732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3B4C2391-196B-AA21-7F03-F1025AAB6849}"/>
              </a:ext>
            </a:extLst>
          </p:cNvPr>
          <p:cNvSpPr txBox="1"/>
          <p:nvPr/>
        </p:nvSpPr>
        <p:spPr>
          <a:xfrm>
            <a:off x="4412032" y="3950702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负责核心业务逻辑的实现。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en-US" altLang="zh-CN" sz="1400" dirty="0" err="1">
                <a:effectLst/>
                <a:latin typeface="宋体" panose="02010600030101010101" pitchFamily="2" charset="-122"/>
                <a:ea typeface="宋体-简"/>
                <a:cs typeface="宋体-简"/>
              </a:rPr>
              <a:t>SpringBoot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的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@Service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注解标记服务类。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包含以下主要服务：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：处理用户相关业务逻辑。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：处理商品相关业务逻辑。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：处理秒杀活动相关业务逻辑。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：处理订单相关业务逻辑。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7C266825-A054-55EC-00B0-155C0FBCC2A0}"/>
              </a:ext>
            </a:extLst>
          </p:cNvPr>
          <p:cNvSpPr txBox="1"/>
          <p:nvPr/>
        </p:nvSpPr>
        <p:spPr>
          <a:xfrm>
            <a:off x="4423391" y="3304521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 dirty="0">
                <a:effectLst/>
                <a:ea typeface="宋体-简"/>
                <a:cs typeface="宋体-简"/>
              </a:rPr>
              <a:t>业务逻辑层（</a:t>
            </a:r>
            <a:r>
              <a:rPr lang="en-US" altLang="zh-CN" sz="1800" dirty="0">
                <a:effectLst/>
                <a:ea typeface="宋体-简"/>
                <a:cs typeface="宋体-简"/>
              </a:rPr>
              <a:t>Service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8D150789-7188-D6D7-C585-73716E947C15}"/>
              </a:ext>
            </a:extLst>
          </p:cNvPr>
          <p:cNvSpPr txBox="1"/>
          <p:nvPr/>
        </p:nvSpPr>
        <p:spPr>
          <a:xfrm>
            <a:off x="5759609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53AE5E68-98F6-3084-F709-6B5D210A8A3A}"/>
              </a:ext>
            </a:extLst>
          </p:cNvPr>
          <p:cNvSpPr txBox="1"/>
          <p:nvPr/>
        </p:nvSpPr>
        <p:spPr>
          <a:xfrm>
            <a:off x="5759609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9 w 189"/>
              <a:gd name="T5" fmla="*/ 42 h 60"/>
              <a:gd name="T6" fmla="*/ 81 w 189"/>
              <a:gd name="T7" fmla="*/ 42 h 60"/>
              <a:gd name="T8" fmla="*/ 10 w 189"/>
              <a:gd name="T9" fmla="*/ 1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00" y="47"/>
                  <a:pt x="89" y="47"/>
                  <a:pt x="81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B34A5E8-5D1D-0725-FFDB-C58D24CF44E2}"/>
              </a:ext>
            </a:extLst>
          </p:cNvPr>
          <p:cNvSpPr txBox="1"/>
          <p:nvPr/>
        </p:nvSpPr>
        <p:spPr>
          <a:xfrm>
            <a:off x="5759609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88912958-5A70-8AE9-84C9-7BF49261A0F0}"/>
              </a:ext>
            </a:extLst>
          </p:cNvPr>
          <p:cNvSpPr txBox="1"/>
          <p:nvPr/>
        </p:nvSpPr>
        <p:spPr>
          <a:xfrm>
            <a:off x="5877242" y="1868663"/>
            <a:ext cx="424816" cy="4248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6388C6A7-5D36-304C-93EC-770579F599CA}"/>
              </a:ext>
            </a:extLst>
          </p:cNvPr>
          <p:cNvSpPr txBox="1"/>
          <p:nvPr/>
        </p:nvSpPr>
        <p:spPr>
          <a:xfrm>
            <a:off x="7796120" y="1866073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负责与数据库进行交互。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JPA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实现数据操作，简化数据库访问。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包含以下主要仓库接口：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：操作用户表。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：操作商品表。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：操作秒杀活动表。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：操作订单表。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40000"/>
              </a:lnSpc>
            </a:pPr>
            <a:endParaRPr kumimoji="1" lang="zh-CN" altLang="en-US" sz="1400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3716E4D5-FCAB-577D-AC97-CE28AF2382AE}"/>
              </a:ext>
            </a:extLst>
          </p:cNvPr>
          <p:cNvSpPr txBox="1"/>
          <p:nvPr/>
        </p:nvSpPr>
        <p:spPr>
          <a:xfrm>
            <a:off x="7475624" y="1110637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 dirty="0">
                <a:effectLst/>
                <a:ea typeface="宋体-简"/>
                <a:cs typeface="宋体-简"/>
              </a:rPr>
              <a:t>数据访问层（</a:t>
            </a:r>
            <a:r>
              <a:rPr lang="en-US" altLang="zh-CN" sz="1800" dirty="0">
                <a:effectLst/>
                <a:ea typeface="宋体-简"/>
                <a:cs typeface="宋体-简"/>
              </a:rPr>
              <a:t>Repository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B759A8B4-A1AD-4ED5-6A9F-56BC01B3C041}"/>
              </a:ext>
            </a:extLst>
          </p:cNvPr>
          <p:cNvSpPr txBox="1"/>
          <p:nvPr/>
        </p:nvSpPr>
        <p:spPr>
          <a:xfrm>
            <a:off x="9664148" y="1866073"/>
            <a:ext cx="364286" cy="41602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2450E3B9-5F0D-3C71-0AED-48E89B63C028}"/>
              </a:ext>
            </a:extLst>
          </p:cNvPr>
          <p:cNvSpPr txBox="1"/>
          <p:nvPr/>
        </p:nvSpPr>
        <p:spPr>
          <a:xfrm>
            <a:off x="5530137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4" y="207"/>
                  <a:pt x="231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1" y="173"/>
                  <a:pt x="244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4530AB33-7CF7-743E-952B-DA27C96A81F5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F1CC5C50-FE4B-3CB0-1BBC-0CAAE71EEE9E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96472DAE-E4C8-7144-8990-EAE5A2339CE0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后端</a:t>
            </a:r>
            <a:endParaRPr kumimoji="1" lang="zh-CN" altLang="en-US" dirty="0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293928E2-6B2E-77B7-EFEB-3D3D64D991FF}"/>
              </a:ext>
            </a:extLst>
          </p:cNvPr>
          <p:cNvSpPr txBox="1"/>
          <p:nvPr/>
        </p:nvSpPr>
        <p:spPr>
          <a:xfrm>
            <a:off x="7897421" y="3302257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缓存层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40DCB0E-E294-0470-49F1-61310787C22A}"/>
              </a:ext>
            </a:extLst>
          </p:cNvPr>
          <p:cNvSpPr txBox="1"/>
          <p:nvPr/>
        </p:nvSpPr>
        <p:spPr>
          <a:xfrm>
            <a:off x="7897421" y="4064848"/>
            <a:ext cx="324391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Redis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缓存秒杀商品信息，减少数据库压力，提高系统性能。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通过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Spring Data Redis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 Redis 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操作。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65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A7E58-C158-D320-DA25-F26374481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8B90B-C45D-163D-188C-A79777CA831F}"/>
              </a:ext>
            </a:extLst>
          </p:cNvPr>
          <p:cNvSpPr txBox="1"/>
          <p:nvPr/>
        </p:nvSpPr>
        <p:spPr>
          <a:xfrm>
            <a:off x="0" y="10367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D4EBD2A5-473E-1A08-9443-1C4DAE5E57F0}"/>
              </a:ext>
            </a:extLst>
          </p:cNvPr>
          <p:cNvSpPr txBox="1"/>
          <p:nvPr/>
        </p:nvSpPr>
        <p:spPr>
          <a:xfrm rot="16200000" flipH="1">
            <a:off x="1500316" y="247326"/>
            <a:ext cx="367332" cy="20380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1AFDDDE-9B3D-74E6-AFD0-24899DD7A269}"/>
              </a:ext>
            </a:extLst>
          </p:cNvPr>
          <p:cNvSpPr txBox="1"/>
          <p:nvPr/>
        </p:nvSpPr>
        <p:spPr>
          <a:xfrm>
            <a:off x="8949584" y="3721893"/>
            <a:ext cx="6484831" cy="6484831"/>
          </a:xfrm>
          <a:prstGeom prst="donut">
            <a:avLst>
              <a:gd name="adj" fmla="val 27042"/>
            </a:avLst>
          </a:prstGeom>
          <a:solidFill>
            <a:schemeClr val="accent1">
              <a:alpha val="8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6F7A5DD-BD27-F4CB-EA7D-C79C2634D622}"/>
              </a:ext>
            </a:extLst>
          </p:cNvPr>
          <p:cNvSpPr txBox="1"/>
          <p:nvPr/>
        </p:nvSpPr>
        <p:spPr>
          <a:xfrm>
            <a:off x="725532" y="562377"/>
            <a:ext cx="16256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B1677BA-D691-AE38-F287-C4F57FBE5AD3}"/>
              </a:ext>
            </a:extLst>
          </p:cNvPr>
          <p:cNvSpPr txBox="1"/>
          <p:nvPr/>
        </p:nvSpPr>
        <p:spPr>
          <a:xfrm>
            <a:off x="2215902" y="945634"/>
            <a:ext cx="25654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531FF08-F9FA-554F-2E12-AA3A86A3C7D3}"/>
              </a:ext>
            </a:extLst>
          </p:cNvPr>
          <p:cNvSpPr txBox="1"/>
          <p:nvPr/>
        </p:nvSpPr>
        <p:spPr>
          <a:xfrm>
            <a:off x="3552816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1894CAC-D700-AEF3-D248-01F9061CD786}"/>
              </a:ext>
            </a:extLst>
          </p:cNvPr>
          <p:cNvSpPr txBox="1"/>
          <p:nvPr/>
        </p:nvSpPr>
        <p:spPr>
          <a:xfrm>
            <a:off x="4094155" y="2540825"/>
            <a:ext cx="1295400" cy="822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05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0FB5549C-C8C1-9579-64F0-3BEF49834156}"/>
              </a:ext>
            </a:extLst>
          </p:cNvPr>
          <p:cNvSpPr txBox="1"/>
          <p:nvPr/>
        </p:nvSpPr>
        <p:spPr>
          <a:xfrm>
            <a:off x="3719753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迭代计划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20A2E026-AA01-7C43-A99D-50827F74D519}"/>
              </a:ext>
            </a:extLst>
          </p:cNvPr>
          <p:cNvSpPr txBox="1"/>
          <p:nvPr/>
        </p:nvSpPr>
        <p:spPr>
          <a:xfrm>
            <a:off x="4466321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7250A2D2-982B-00B4-14B4-BD46711F9858}"/>
              </a:ext>
            </a:extLst>
          </p:cNvPr>
          <p:cNvSpPr txBox="1"/>
          <p:nvPr/>
        </p:nvSpPr>
        <p:spPr>
          <a:xfrm>
            <a:off x="6347772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1CE86D9E-556B-1866-1A9A-1C18C88EBE67}"/>
              </a:ext>
            </a:extLst>
          </p:cNvPr>
          <p:cNvSpPr txBox="1"/>
          <p:nvPr/>
        </p:nvSpPr>
        <p:spPr>
          <a:xfrm>
            <a:off x="9142727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75314842-55FE-504D-AAFE-9CCA911F0C70}"/>
              </a:ext>
            </a:extLst>
          </p:cNvPr>
          <p:cNvSpPr txBox="1"/>
          <p:nvPr/>
        </p:nvSpPr>
        <p:spPr>
          <a:xfrm>
            <a:off x="6887332" y="2540825"/>
            <a:ext cx="1295400" cy="822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OPPOSans H"/>
              </a:rPr>
              <a:t>06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9C22EFCA-2934-1B5C-4F73-2C306EEA944B}"/>
              </a:ext>
            </a:extLst>
          </p:cNvPr>
          <p:cNvSpPr txBox="1"/>
          <p:nvPr/>
        </p:nvSpPr>
        <p:spPr>
          <a:xfrm>
            <a:off x="6531182" y="3797656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HP Simplified Jpan" panose="020B0500000000000000" pitchFamily="34" charset="-122"/>
                <a:ea typeface="HP Simplified Jpan" panose="020B0500000000000000" pitchFamily="34" charset="-122"/>
              </a:rPr>
              <a:t>周会和会议纪要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D5CEED-7359-3764-B92D-9C24116CFADA}"/>
              </a:ext>
            </a:extLst>
          </p:cNvPr>
          <p:cNvSpPr txBox="1"/>
          <p:nvPr/>
        </p:nvSpPr>
        <p:spPr>
          <a:xfrm>
            <a:off x="7261633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6B516D9D-F346-C628-1AEF-E15A4F3849C5}"/>
              </a:ext>
            </a:extLst>
          </p:cNvPr>
          <p:cNvSpPr txBox="1"/>
          <p:nvPr/>
        </p:nvSpPr>
        <p:spPr>
          <a:xfrm>
            <a:off x="9600845" y="2547217"/>
            <a:ext cx="1295400" cy="6980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4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Jpan" panose="020B0500000000000000" pitchFamily="34" charset="-122"/>
                <a:ea typeface="HP Simplified Jpan" panose="020B0500000000000000" pitchFamily="34" charset="-122"/>
              </a:rPr>
              <a:t>07</a:t>
            </a:r>
            <a:endParaRPr kumimoji="1" lang="zh-CN" altLang="en-US" sz="4800" dirty="0">
              <a:latin typeface="HP Simplified Jpan" panose="020B0500000000000000" pitchFamily="34" charset="-122"/>
              <a:ea typeface="HP Simplified Jpan" panose="020B0500000000000000" pitchFamily="34" charset="-122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1A0788D0-8211-E58F-F526-987CA07E6B6F}"/>
              </a:ext>
            </a:extLst>
          </p:cNvPr>
          <p:cNvSpPr txBox="1"/>
          <p:nvPr/>
        </p:nvSpPr>
        <p:spPr>
          <a:xfrm>
            <a:off x="9310019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Jpan" panose="020B0500000000000000" pitchFamily="34" charset="-122"/>
                <a:ea typeface="HP Simplified Jpan" panose="020B0500000000000000" pitchFamily="34" charset="-122"/>
              </a:rPr>
              <a:t>项目演示</a:t>
            </a:r>
            <a:endParaRPr kumimoji="1" lang="zh-CN" altLang="en-US" dirty="0">
              <a:latin typeface="HP Simplified Jpan" panose="020B0500000000000000" pitchFamily="34" charset="-122"/>
              <a:ea typeface="HP Simplified Jpan" panose="020B0500000000000000" pitchFamily="34" charset="-122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045443C5-778A-5EF9-1F8E-42633B5EE36A}"/>
              </a:ext>
            </a:extLst>
          </p:cNvPr>
          <p:cNvSpPr txBox="1"/>
          <p:nvPr/>
        </p:nvSpPr>
        <p:spPr>
          <a:xfrm>
            <a:off x="10056587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147B04E8-4C84-EA9A-D1BB-648A4036747F}"/>
              </a:ext>
            </a:extLst>
          </p:cNvPr>
          <p:cNvSpPr txBox="1"/>
          <p:nvPr/>
        </p:nvSpPr>
        <p:spPr>
          <a:xfrm>
            <a:off x="-5190541" y="-4976600"/>
            <a:ext cx="6484831" cy="6484831"/>
          </a:xfrm>
          <a:prstGeom prst="donut">
            <a:avLst>
              <a:gd name="adj" fmla="val 27042"/>
            </a:avLst>
          </a:prstGeom>
          <a:noFill/>
          <a:ln w="3492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88738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224241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87331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87331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4263" y="27486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PostgreSQL。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8202" y="2151419"/>
            <a:ext cx="41021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01196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11065037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28127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28127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55060" y="27486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Redis。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58998" y="2151419"/>
            <a:ext cx="41021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缓存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2013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just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660400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89867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19334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448800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439838" y="2358644"/>
            <a:ext cx="12631838" cy="586000"/>
          </a:xfrm>
          <a:prstGeom prst="rightArrow">
            <a:avLst>
              <a:gd name="adj1" fmla="val 50000"/>
              <a:gd name="adj2" fmla="val 64189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7992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923117" y="2556024"/>
            <a:ext cx="564726" cy="182880"/>
            <a:chOff x="2923117" y="2556024"/>
            <a:chExt cx="564726" cy="182880"/>
          </a:xfrm>
        </p:grpSpPr>
        <p:sp>
          <p:nvSpPr>
            <p:cNvPr id="15" name="标题 1"/>
            <p:cNvSpPr txBox="1"/>
            <p:nvPr/>
          </p:nvSpPr>
          <p:spPr>
            <a:xfrm rot="5400000">
              <a:off x="333883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5400000">
              <a:off x="311404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5400000">
              <a:off x="288925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3697459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26926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665142" y="1708636"/>
            <a:ext cx="1682458" cy="925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34" name="标题 1"/>
          <p:cNvSpPr txBox="1"/>
          <p:nvPr/>
        </p:nvSpPr>
        <p:spPr>
          <a:xfrm>
            <a:off x="9556392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5849197" y="2556024"/>
            <a:ext cx="564726" cy="182880"/>
            <a:chOff x="5849197" y="2556024"/>
            <a:chExt cx="564726" cy="182880"/>
          </a:xfrm>
        </p:grpSpPr>
        <p:sp>
          <p:nvSpPr>
            <p:cNvPr id="37" name="标题 1"/>
            <p:cNvSpPr txBox="1"/>
            <p:nvPr/>
          </p:nvSpPr>
          <p:spPr>
            <a:xfrm rot="5400000">
              <a:off x="626491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5400000">
              <a:off x="604012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5400000">
              <a:off x="581533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775277" y="2556024"/>
            <a:ext cx="564726" cy="182880"/>
            <a:chOff x="8775277" y="2556024"/>
            <a:chExt cx="564726" cy="182880"/>
          </a:xfrm>
        </p:grpSpPr>
        <p:sp>
          <p:nvSpPr>
            <p:cNvPr id="41" name="标题 1"/>
            <p:cNvSpPr txBox="1"/>
            <p:nvPr/>
          </p:nvSpPr>
          <p:spPr>
            <a:xfrm rot="5400000">
              <a:off x="919099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5400000">
              <a:off x="896620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5400000">
              <a:off x="874141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44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数据库表设计</a:t>
            </a:r>
            <a:endParaRPr kumimoji="1" lang="zh-CN" altLang="en-US"/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358C127E-3348-B640-2332-6DEA09168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9" y="1532121"/>
            <a:ext cx="3200579" cy="1653046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17BA156C-930A-0E68-0F3E-E77E1153A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15" y="3665536"/>
            <a:ext cx="2849333" cy="2287493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77520F8E-98E5-30D2-97E0-ABB2E58383EF}"/>
              </a:ext>
            </a:extLst>
          </p:cNvPr>
          <p:cNvSpPr txBox="1"/>
          <p:nvPr/>
        </p:nvSpPr>
        <p:spPr>
          <a:xfrm>
            <a:off x="1145309" y="1134393"/>
            <a:ext cx="85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user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EA1DBF7-B636-25BE-BCB9-D239BE1A6E94}"/>
              </a:ext>
            </a:extLst>
          </p:cNvPr>
          <p:cNvSpPr txBox="1"/>
          <p:nvPr/>
        </p:nvSpPr>
        <p:spPr>
          <a:xfrm>
            <a:off x="767991" y="3192465"/>
            <a:ext cx="2034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 err="1">
                <a:effectLst/>
                <a:latin typeface="宋体-简"/>
                <a:ea typeface="宋体-简"/>
                <a:cs typeface="宋体-简"/>
              </a:rPr>
              <a:t>user_info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0AA5E4A-CBC9-3900-1FD3-64DC272F65F4}"/>
              </a:ext>
            </a:extLst>
          </p:cNvPr>
          <p:cNvSpPr txBox="1"/>
          <p:nvPr/>
        </p:nvSpPr>
        <p:spPr>
          <a:xfrm>
            <a:off x="4350406" y="160741"/>
            <a:ext cx="1212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Products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006D506F-D4EB-6127-328E-B4B140F86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053" y="461757"/>
            <a:ext cx="3679116" cy="3146790"/>
          </a:xfrm>
          <a:prstGeom prst="rect">
            <a:avLst/>
          </a:prstGeom>
        </p:spPr>
      </p:pic>
      <p:sp>
        <p:nvSpPr>
          <p:cNvPr id="53" name="文本框 52">
            <a:extLst>
              <a:ext uri="{FF2B5EF4-FFF2-40B4-BE49-F238E27FC236}">
                <a16:creationId xmlns:a16="http://schemas.microsoft.com/office/drawing/2014/main" id="{D83F07A4-791F-1AAA-7E5F-AA2706656672}"/>
              </a:ext>
            </a:extLst>
          </p:cNvPr>
          <p:cNvSpPr txBox="1"/>
          <p:nvPr/>
        </p:nvSpPr>
        <p:spPr>
          <a:xfrm>
            <a:off x="4434641" y="3652612"/>
            <a:ext cx="2304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orders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7F7FD9AD-9F79-DD9E-CE28-91A8E563B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096" y="3913357"/>
            <a:ext cx="3910567" cy="2808159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766B211-15AC-0FB6-BAF1-3BD8C422586A}"/>
              </a:ext>
            </a:extLst>
          </p:cNvPr>
          <p:cNvSpPr txBox="1"/>
          <p:nvPr/>
        </p:nvSpPr>
        <p:spPr>
          <a:xfrm>
            <a:off x="8560422" y="1374502"/>
            <a:ext cx="2448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payments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F2F189A8-E359-C6EA-C2E8-BB4A123AB4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8565" y="1811784"/>
            <a:ext cx="3662266" cy="3234431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02A24-5115-4625-3FB7-45CB83909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08F35E-E2C1-2122-4CB4-4F8FD8253962}"/>
              </a:ext>
            </a:extLst>
          </p:cNvPr>
          <p:cNvSpPr txBox="1"/>
          <p:nvPr/>
        </p:nvSpPr>
        <p:spPr>
          <a:xfrm>
            <a:off x="0" y="110836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BEEE52C6-E9FD-0BCD-C7E8-3E6615D34DE0}"/>
              </a:ext>
            </a:extLst>
          </p:cNvPr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0CB7501-E4DB-B754-9C06-BB52C6779537}"/>
              </a:ext>
            </a:extLst>
          </p:cNvPr>
          <p:cNvSpPr txBox="1"/>
          <p:nvPr/>
        </p:nvSpPr>
        <p:spPr>
          <a:xfrm rot="10800000">
            <a:off x="4398045" y="5402773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55E7B72E-D18B-1EF2-8480-C0BBA045E59F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F4A7209-FFCC-C479-7C93-4D6F0EB5C916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A2FC8A0C-483A-0D6F-2D25-265F5DC2B8A7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表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AF3007-5250-70F1-C1BA-DAA1AEAF3E06}"/>
              </a:ext>
            </a:extLst>
          </p:cNvPr>
          <p:cNvSpPr txBox="1"/>
          <p:nvPr/>
        </p:nvSpPr>
        <p:spPr>
          <a:xfrm>
            <a:off x="1436984" y="1518171"/>
            <a:ext cx="295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 err="1">
                <a:effectLst/>
                <a:latin typeface="宋体-简"/>
                <a:ea typeface="宋体-简"/>
                <a:cs typeface="宋体-简"/>
              </a:rPr>
              <a:t>flash_sale_activities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EDDA374-136B-7C67-93B6-9870B1A4F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68" y="2096601"/>
            <a:ext cx="3978910" cy="361251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5EEA9C87-0564-9342-A7CD-BC327B736725}"/>
              </a:ext>
            </a:extLst>
          </p:cNvPr>
          <p:cNvSpPr txBox="1"/>
          <p:nvPr/>
        </p:nvSpPr>
        <p:spPr>
          <a:xfrm>
            <a:off x="7103892" y="513679"/>
            <a:ext cx="326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effectLst/>
                <a:latin typeface="宋体-简"/>
                <a:ea typeface="宋体-简"/>
                <a:cs typeface="宋体-简"/>
              </a:rPr>
              <a:t>flash_sale_applications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2AFEB08-056C-9E84-30AF-EB099BE9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196" y="916972"/>
            <a:ext cx="4531360" cy="333057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F8F21C6-386F-C5CE-4FB6-D79D72D4CF6B}"/>
              </a:ext>
            </a:extLst>
          </p:cNvPr>
          <p:cNvSpPr txBox="1"/>
          <p:nvPr/>
        </p:nvSpPr>
        <p:spPr>
          <a:xfrm>
            <a:off x="8063346" y="4315469"/>
            <a:ext cx="175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宋体-简"/>
                <a:ea typeface="宋体-简"/>
                <a:cs typeface="宋体-简"/>
              </a:rPr>
              <a:t>Cart 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7996C4B-1BA9-8698-5615-7242033BC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196" y="4751389"/>
            <a:ext cx="4600575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022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3AA15-1BB7-4E0D-971D-5DA68BA77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73F4E85-9B9C-E18B-72B2-89E34F162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6603286-928E-E8DC-9125-A24FCF2FE6E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1131673A-7CEC-8CB5-4CD9-A2C7D91585F8}"/>
              </a:ext>
            </a:extLst>
          </p:cNvPr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32B587-3057-CBAA-D15D-F4D2CBD970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90D15610-AC24-0A4B-1FE3-F1D8053B14B5}"/>
              </a:ext>
            </a:extLst>
          </p:cNvPr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B21B050E-DD50-9829-F999-BAD109A8C86B}"/>
              </a:ext>
            </a:extLst>
          </p:cNvPr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9E233D6-54F4-6A8D-88FC-CB0C7D694B51}"/>
              </a:ext>
            </a:extLst>
          </p:cNvPr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A0C082A-BD2D-2BB3-7C5F-643773B70585}"/>
              </a:ext>
            </a:extLst>
          </p:cNvPr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316C1E7A-DA68-C5A6-ECC3-E7C9F589A235}"/>
              </a:ext>
            </a:extLst>
          </p:cNvPr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34357CCD-CC90-0C76-038F-D5492933DD5C}"/>
              </a:ext>
            </a:extLst>
          </p:cNvPr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F50E6C46-FC37-EEDE-2A38-ECF73547F00D}"/>
              </a:ext>
            </a:extLst>
          </p:cNvPr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76C950E-6E86-CA6B-F2E1-5307B474C82E}"/>
              </a:ext>
            </a:extLst>
          </p:cNvPr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4606B712-05BE-19DF-1EAA-893838447BBB}"/>
              </a:ext>
            </a:extLst>
          </p:cNvPr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33C5962-85F4-18AA-25E0-DCD60F97C07B}"/>
              </a:ext>
            </a:extLst>
          </p:cNvPr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5808FCE-9218-1CD0-F07C-47F9E357FDB3}"/>
              </a:ext>
            </a:extLst>
          </p:cNvPr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1EA49DD0-EA1D-D586-19C4-1EA562FD3A4D}"/>
              </a:ext>
            </a:extLst>
          </p:cNvPr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51A15AA9-C212-0770-EE47-99E3D3EE9939}"/>
              </a:ext>
            </a:extLst>
          </p:cNvPr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1E54FF8E-A0CD-AFF8-8DF8-8ACFD14B804A}"/>
              </a:ext>
            </a:extLst>
          </p:cNvPr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AC91547A-4FD8-FCE3-A621-B546BBECC7DB}"/>
              </a:ext>
            </a:extLst>
          </p:cNvPr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5B0FEC9C-056A-2258-0C69-EB8941C6908C}"/>
              </a:ext>
            </a:extLst>
          </p:cNvPr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2816F011-B0AB-3775-F74F-8FDD9C7AB540}"/>
              </a:ext>
            </a:extLst>
          </p:cNvPr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D3ACD16D-3F84-3AE3-A353-36CFBDB7779E}"/>
              </a:ext>
            </a:extLst>
          </p:cNvPr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B9287097-1A30-AC80-A6B7-0DADF9C67C60}"/>
              </a:ext>
            </a:extLst>
          </p:cNvPr>
          <p:cNvSpPr txBox="1"/>
          <p:nvPr/>
        </p:nvSpPr>
        <p:spPr>
          <a:xfrm>
            <a:off x="1612012" y="2460745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</a:rPr>
              <a:t>代码托管</a:t>
            </a:r>
            <a:endParaRPr kumimoji="1" lang="zh-CN" altLang="en-US" sz="5400" dirty="0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28AD670E-830E-CE37-5955-9E4738AAC4EC}"/>
              </a:ext>
            </a:extLst>
          </p:cNvPr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87566AF2-4A6E-BF00-0DCD-34E5B7E470A7}"/>
              </a:ext>
            </a:extLst>
          </p:cNvPr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4D74EA27-C0E8-8CE9-EEF7-8B7959F2A4A2}"/>
              </a:ext>
            </a:extLst>
          </p:cNvPr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450FA73B-BB35-3D3A-A16C-FE7D3BA46EE5}"/>
              </a:ext>
            </a:extLst>
          </p:cNvPr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87287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C58BD-1CF1-7742-9CE5-DEFAB1037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>
            <a:extLst>
              <a:ext uri="{FF2B5EF4-FFF2-40B4-BE49-F238E27FC236}">
                <a16:creationId xmlns:a16="http://schemas.microsoft.com/office/drawing/2014/main" id="{736DF140-B616-ED91-8C74-A449AD3D23DB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C8F42F-2777-496D-C0A9-F8D48C0744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813" t="-2678" r="62800" b="2678"/>
          <a:stretch/>
        </p:blipFill>
        <p:spPr>
          <a:xfrm>
            <a:off x="-714376" y="1897625"/>
            <a:ext cx="5679666" cy="36715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DFC948-1092-4AED-7C03-63EF39BEA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001" y="1007268"/>
            <a:ext cx="6702975" cy="500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343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8FADD-3D4E-CA8E-BC02-CDA95F423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625E57E-3787-BA40-C4F6-2E7F121828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49A5DA1-2D8F-C384-C4DE-89DB79129E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E2FB3B69-5521-AF54-0F79-C82BFF0AD4A5}"/>
              </a:ext>
            </a:extLst>
          </p:cNvPr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343AAAB-71C5-370E-D716-E4BFAAC148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25711"/>
            <a:ext cx="8471916" cy="68469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F124F86A-F504-48CE-E6AE-AE2DA6351714}"/>
              </a:ext>
            </a:extLst>
          </p:cNvPr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31701B87-7800-E9EF-624F-83A97B92A540}"/>
              </a:ext>
            </a:extLst>
          </p:cNvPr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3BECB6B-5EA4-659F-15E1-1913D2A8418A}"/>
              </a:ext>
            </a:extLst>
          </p:cNvPr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BC2FE798-10D3-2B75-0A00-49944C324ECE}"/>
              </a:ext>
            </a:extLst>
          </p:cNvPr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CC12653B-BFDF-51BA-904B-6BACD3B71B6A}"/>
              </a:ext>
            </a:extLst>
          </p:cNvPr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9924BDA8-1426-C321-F4EF-07FA2C406F97}"/>
              </a:ext>
            </a:extLst>
          </p:cNvPr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805C5237-952D-D12B-57C7-413A20BC1964}"/>
              </a:ext>
            </a:extLst>
          </p:cNvPr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6CFD1322-5B5D-E5E3-84C4-F38847516709}"/>
              </a:ext>
            </a:extLst>
          </p:cNvPr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4E02796-D0AF-301C-D33A-C9749F4A0624}"/>
              </a:ext>
            </a:extLst>
          </p:cNvPr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B5A1E386-B209-92B5-E07A-2FDDD05BB4DB}"/>
              </a:ext>
            </a:extLst>
          </p:cNvPr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372ABAE-E341-2F59-F356-3FA974808623}"/>
              </a:ext>
            </a:extLst>
          </p:cNvPr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235BADAA-631C-F37B-87BB-9B85627C2661}"/>
              </a:ext>
            </a:extLst>
          </p:cNvPr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C0BE6477-64BD-40D1-DE22-2D82C9FF37C9}"/>
              </a:ext>
            </a:extLst>
          </p:cNvPr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828F66F0-0103-FA53-55CF-3E34A91EEE0A}"/>
              </a:ext>
            </a:extLst>
          </p:cNvPr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4D970A5D-8916-27AC-0553-F8A256300606}"/>
              </a:ext>
            </a:extLst>
          </p:cNvPr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F4A7476-34C0-FF3F-BE96-2DD114F633BB}"/>
              </a:ext>
            </a:extLst>
          </p:cNvPr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77931EC8-75D7-A6A8-EBF9-82BB9A6E083F}"/>
              </a:ext>
            </a:extLst>
          </p:cNvPr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50B8D7B-DF75-C178-FDEB-1AB8110817A1}"/>
              </a:ext>
            </a:extLst>
          </p:cNvPr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18C6EB8A-843E-BF37-4FD7-347950E7AF46}"/>
              </a:ext>
            </a:extLst>
          </p:cNvPr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473A2044-BB32-9B8F-DFA6-DED7AAF3F4B4}"/>
              </a:ext>
            </a:extLst>
          </p:cNvPr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OPPOSans H"/>
              </a:rPr>
              <a:t>06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30E53AA2-F48D-BDA3-3410-540558725D6E}"/>
              </a:ext>
            </a:extLst>
          </p:cNvPr>
          <p:cNvSpPr txBox="1"/>
          <p:nvPr/>
        </p:nvSpPr>
        <p:spPr>
          <a:xfrm>
            <a:off x="1502298" y="2801853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</a:rPr>
              <a:t>迭代计划</a:t>
            </a:r>
            <a:endParaRPr kumimoji="1" lang="zh-CN" altLang="en-US" dirty="0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32A9C002-B04F-DEF7-9C91-297D88883EA9}"/>
              </a:ext>
            </a:extLst>
          </p:cNvPr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870314DE-EDB2-0D0E-9EB9-9C01E8161654}"/>
              </a:ext>
            </a:extLst>
          </p:cNvPr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25CAF579-6EBF-A405-F3A5-7FD3A3502AF5}"/>
              </a:ext>
            </a:extLst>
          </p:cNvPr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A65EC2B6-6EAF-7893-0B78-BD864473681A}"/>
              </a:ext>
            </a:extLst>
          </p:cNvPr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64557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DD88F-FA79-CED7-60D0-993CAE674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20C1DDE9-504F-94BA-2B31-680293C3F156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D80D5B6-6DBA-FD49-0BCF-4CF9DCA983C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6FFEDA3-C7FD-2237-E6AB-6C67F6A51911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迭代计划一             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80F3DEC-05C4-EBAD-B23D-C0A47A4C8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03" y="1226396"/>
            <a:ext cx="11132994" cy="500850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5844232-9609-2692-F0FF-7CA89A87AAA4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前端页面实现</a:t>
            </a:r>
          </a:p>
        </p:txBody>
      </p:sp>
    </p:spTree>
    <p:extLst>
      <p:ext uri="{BB962C8B-B14F-4D97-AF65-F5344CB8AC3E}">
        <p14:creationId xmlns:p14="http://schemas.microsoft.com/office/powerpoint/2010/main" val="35133331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DD60D-93B0-D2F4-9468-13A2DCC7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E841B442-7E33-35F6-FFE3-19D18CAB253B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7FBC2A03-4C21-A3C9-345D-A90390FA42DF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1FFFD301-2301-60BF-22C8-2735B4F72643}"/>
              </a:ext>
            </a:extLst>
          </p:cNvPr>
          <p:cNvSpPr txBox="1"/>
          <p:nvPr/>
        </p:nvSpPr>
        <p:spPr>
          <a:xfrm>
            <a:off x="995468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迭代计划二           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E177A9-FF42-868B-3D93-E9733DC5E178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575D6C"/>
                </a:solidFill>
                <a:effectLst/>
                <a:latin typeface="Helvetica" panose="020B0604020202020204" pitchFamily="34" charset="0"/>
              </a:rPr>
              <a:t>接口实现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BA5E2B-B7FD-3319-5440-7738C6C5B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5450"/>
            <a:ext cx="12192000" cy="543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02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1705F-11B3-34C8-BC18-CF5424150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2A181736-0B05-9DE5-DDD7-527DC47FC6A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E8CC5378-28CD-A3EC-5437-1B0B561562E3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B1661432-2048-CF36-D699-E80E5FE9360A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迭代计划三           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FFDD6A-6078-0A07-3609-42CD4A1B8B43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575D6C"/>
                </a:solidFill>
                <a:effectLst/>
                <a:latin typeface="Helvetica" panose="020B0604020202020204" pitchFamily="34" charset="0"/>
              </a:rPr>
              <a:t>补充商家接口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E45D6E-2090-F883-8BC4-54AB3B011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7" y="1360745"/>
            <a:ext cx="12192000" cy="507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3206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F76A1-69A9-FF4C-6799-BA8124286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9B99C2B-159E-DA2B-848E-B1B873CCFD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D50925B-F90A-B728-0D1B-06313B3D81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11A59B7D-1560-2766-9410-C354E5EF5AA7}"/>
              </a:ext>
            </a:extLst>
          </p:cNvPr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C50944-CE55-D03A-4ECE-A35FEA7F793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0E0D82E-5933-4CFB-A218-AB00426A52FF}"/>
              </a:ext>
            </a:extLst>
          </p:cNvPr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A2300E44-3AFE-C2BB-C28E-AC6DE9F08BDE}"/>
              </a:ext>
            </a:extLst>
          </p:cNvPr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5DB14E3-835A-DAE7-3DF1-E3DBA5DE2F72}"/>
              </a:ext>
            </a:extLst>
          </p:cNvPr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2244DBCE-6669-78ED-E4F7-D20DBC9E5EB8}"/>
              </a:ext>
            </a:extLst>
          </p:cNvPr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FEE9D3AD-8420-C6B1-AF09-6A313977D5DB}"/>
              </a:ext>
            </a:extLst>
          </p:cNvPr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1A45626C-DD73-77A9-7A41-B39A643617A6}"/>
              </a:ext>
            </a:extLst>
          </p:cNvPr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B96D927-9033-80D0-39C0-6B49364AC858}"/>
              </a:ext>
            </a:extLst>
          </p:cNvPr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973F4851-7431-1409-868B-166241393D81}"/>
              </a:ext>
            </a:extLst>
          </p:cNvPr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7142B529-308E-444A-6BFB-4631C294DDC5}"/>
              </a:ext>
            </a:extLst>
          </p:cNvPr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098975B0-6CA3-8699-0306-58BEE52469DC}"/>
              </a:ext>
            </a:extLst>
          </p:cNvPr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57864687-D204-0B94-8BEB-EEDCA60FB915}"/>
              </a:ext>
            </a:extLst>
          </p:cNvPr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70B2B13D-B418-7A5D-47E9-2F9F2240ED91}"/>
              </a:ext>
            </a:extLst>
          </p:cNvPr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080D6EEA-48A2-75CA-4436-348AEC5CEDA8}"/>
              </a:ext>
            </a:extLst>
          </p:cNvPr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DA17AA68-7188-1CE8-93A8-72FB26ACB1A4}"/>
              </a:ext>
            </a:extLst>
          </p:cNvPr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5BEC0AA5-FE1F-6012-DD84-7E25B2CA62E5}"/>
              </a:ext>
            </a:extLst>
          </p:cNvPr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416D3722-52DA-E7B9-9726-814CA4482837}"/>
              </a:ext>
            </a:extLst>
          </p:cNvPr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D877E453-8C86-A1BE-D3D1-52FD024C38D5}"/>
              </a:ext>
            </a:extLst>
          </p:cNvPr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B7517A2C-A04B-A2B9-323F-2BD69B28065F}"/>
              </a:ext>
            </a:extLst>
          </p:cNvPr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7819EF3A-E2B3-38C5-0BA6-A5AC97382F9C}"/>
              </a:ext>
            </a:extLst>
          </p:cNvPr>
          <p:cNvSpPr txBox="1"/>
          <p:nvPr/>
        </p:nvSpPr>
        <p:spPr>
          <a:xfrm>
            <a:off x="1641553" y="2777385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</a:rPr>
              <a:t>项目演示</a:t>
            </a:r>
            <a:endParaRPr kumimoji="1" lang="zh-CN" altLang="en-US" sz="5400" dirty="0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9240AFBD-3CCE-B313-70E7-9CDBC5A13410}"/>
              </a:ext>
            </a:extLst>
          </p:cNvPr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6D839A88-8E1A-4E0E-7209-266B5CD8776E}"/>
              </a:ext>
            </a:extLst>
          </p:cNvPr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2CDF2675-6443-1A49-CB26-FEE1D883533F}"/>
              </a:ext>
            </a:extLst>
          </p:cNvPr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51D86341-30F2-5EB4-AA65-F735FBF2B2F3}"/>
              </a:ext>
            </a:extLst>
          </p:cNvPr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547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430076"/>
            <a:ext cx="12187146" cy="2427924"/>
          </a:xfrm>
          <a:custGeom>
            <a:avLst/>
            <a:gdLst>
              <a:gd name="connsiteX0" fmla="*/ 965225 w 12187146"/>
              <a:gd name="connsiteY0" fmla="*/ 0 h 2427924"/>
              <a:gd name="connsiteX1" fmla="*/ 11221921 w 12187146"/>
              <a:gd name="connsiteY1" fmla="*/ 0 h 2427924"/>
              <a:gd name="connsiteX2" fmla="*/ 12187146 w 12187146"/>
              <a:gd name="connsiteY2" fmla="*/ 965225 h 2427924"/>
              <a:gd name="connsiteX3" fmla="*/ 12187146 w 12187146"/>
              <a:gd name="connsiteY3" fmla="*/ 2427924 h 2427924"/>
              <a:gd name="connsiteX4" fmla="*/ 0 w 12187146"/>
              <a:gd name="connsiteY4" fmla="*/ 2427924 h 2427924"/>
              <a:gd name="connsiteX5" fmla="*/ 0 w 12187146"/>
              <a:gd name="connsiteY5" fmla="*/ 965225 h 2427924"/>
              <a:gd name="connsiteX6" fmla="*/ 965225 w 12187146"/>
              <a:gd name="connsiteY6" fmla="*/ 0 h 2427924"/>
            </a:gdLst>
            <a:ahLst/>
            <a:cxnLst/>
            <a:rect l="l" t="t" r="r" b="b"/>
            <a:pathLst>
              <a:path w="12187146" h="2427924">
                <a:moveTo>
                  <a:pt x="965225" y="0"/>
                </a:moveTo>
                <a:lnTo>
                  <a:pt x="11221921" y="0"/>
                </a:lnTo>
                <a:cubicBezTo>
                  <a:pt x="11755000" y="0"/>
                  <a:pt x="12187146" y="432146"/>
                  <a:pt x="12187146" y="965225"/>
                </a:cubicBezTo>
                <a:lnTo>
                  <a:pt x="12187146" y="2427924"/>
                </a:lnTo>
                <a:lnTo>
                  <a:pt x="0" y="2427924"/>
                </a:lnTo>
                <a:lnTo>
                  <a:pt x="0" y="965225"/>
                </a:lnTo>
                <a:cubicBezTo>
                  <a:pt x="0" y="432146"/>
                  <a:pt x="432146" y="0"/>
                  <a:pt x="96522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5811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54" t="35257" r="67748" b="31389"/>
          <a:stretch>
            <a:fillRect/>
          </a:stretch>
        </p:blipFill>
        <p:spPr>
          <a:xfrm>
            <a:off x="785812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4535067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 l="34351" t="35257" r="34351" b="31389"/>
          <a:stretch>
            <a:fillRect/>
          </a:stretch>
        </p:blipFill>
        <p:spPr>
          <a:xfrm>
            <a:off x="4535068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8284322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l="67748" t="35257" r="954" b="31389"/>
          <a:stretch>
            <a:fillRect/>
          </a:stretch>
        </p:blipFill>
        <p:spPr>
          <a:xfrm>
            <a:off x="8284323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8390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高并发处理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17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系统需通过Redis缓存和数据库优化，确保高并发场景下稳定运行。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109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系统应支持秒杀活动的创建、管理、参与等核心功能。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982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功能完善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574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通过友好的前端界面和流畅的操作流程，提升用户参与体验。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447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用户体验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项目目标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08" y="11085"/>
            <a:ext cx="8471916" cy="6846915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6754" y="913536"/>
            <a:ext cx="5144202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731478" y="2065501"/>
            <a:ext cx="6271710" cy="221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8733" y="4434121"/>
            <a:ext cx="5851268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808080">
                    <a:alpha val="50000"/>
                  </a:srgbClr>
                </a:solidFill>
                <a:latin typeface="OPPOSans H"/>
                <a:ea typeface="OPPOSans H"/>
                <a:cs typeface="OPPOSans H"/>
              </a:rPr>
              <a:t>PowerPoint design --------------------------------------------------------------------------------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052" y="4813288"/>
            <a:ext cx="3444217" cy="3914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144" cap="flat">
            <a:solidFill>
              <a:srgbClr val="FFFFFF">
                <a:alpha val="100000"/>
              </a:srgbClr>
            </a:solidFill>
            <a:miter/>
          </a:ln>
          <a:effectLst/>
        </p:spPr>
        <p:txBody>
          <a:bodyPr vert="horz" wrap="square" lIns="87782" tIns="43891" rIns="87782" bIns="43891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168854" y="5112416"/>
            <a:ext cx="933155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DESIGN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21239739">
            <a:off x="483007" y="1452747"/>
            <a:ext cx="2723239" cy="379517"/>
          </a:xfrm>
          <a:prstGeom prst="ellipse">
            <a:avLst/>
          </a:prstGeom>
          <a:noFill/>
          <a:ln w="25400" cap="flat">
            <a:gradFill>
              <a:gsLst>
                <a:gs pos="46000">
                  <a:schemeClr val="accent3">
                    <a:alpha val="0"/>
                  </a:schemeClr>
                </a:gs>
                <a:gs pos="62000">
                  <a:schemeClr val="accent3">
                    <a:alpha val="80000"/>
                  </a:schemeClr>
                </a:gs>
                <a:gs pos="84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217920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00270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006471" y="3748456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006471" y="4222209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923811" y="1456195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技术可行性分析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C7986965-F696-5E00-786D-5222D8ADCFFB}"/>
              </a:ext>
            </a:extLst>
          </p:cNvPr>
          <p:cNvSpPr txBox="1"/>
          <p:nvPr/>
        </p:nvSpPr>
        <p:spPr>
          <a:xfrm>
            <a:off x="1624291" y="2777999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87967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6962" y="2229818"/>
            <a:ext cx="12192000" cy="25553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3006439" y="1854573"/>
            <a:ext cx="1152734" cy="1001761"/>
          </a:xfrm>
          <a:custGeom>
            <a:avLst/>
            <a:gdLst>
              <a:gd name="connsiteX0" fmla="*/ 0 w 13027663"/>
              <a:gd name="connsiteY0" fmla="*/ 5665516 h 11321432"/>
              <a:gd name="connsiteX1" fmla="*/ 17 w 13027663"/>
              <a:gd name="connsiteY1" fmla="*/ 5664847 h 11321432"/>
              <a:gd name="connsiteX2" fmla="*/ 0 w 13027663"/>
              <a:gd name="connsiteY2" fmla="*/ 5655918 h 11321432"/>
              <a:gd name="connsiteX3" fmla="*/ 292 w 13027663"/>
              <a:gd name="connsiteY3" fmla="*/ 5654399 h 11321432"/>
              <a:gd name="connsiteX4" fmla="*/ 2777 w 13027663"/>
              <a:gd name="connsiteY4" fmla="*/ 5560006 h 11321432"/>
              <a:gd name="connsiteX5" fmla="*/ 71894 w 13027663"/>
              <a:gd name="connsiteY5" fmla="*/ 5354460 h 11321432"/>
              <a:gd name="connsiteX6" fmla="*/ 3005595 w 13027663"/>
              <a:gd name="connsiteY6" fmla="*/ 273141 h 11321432"/>
              <a:gd name="connsiteX7" fmla="*/ 3546035 w 13027663"/>
              <a:gd name="connsiteY7" fmla="*/ 4137 h 11321432"/>
              <a:gd name="connsiteX8" fmla="*/ 3556238 w 13027663"/>
              <a:gd name="connsiteY8" fmla="*/ 6446 h 11321432"/>
              <a:gd name="connsiteX9" fmla="*/ 3608331 w 13027663"/>
              <a:gd name="connsiteY9" fmla="*/ 1195 h 11321432"/>
              <a:gd name="connsiteX10" fmla="*/ 9475731 w 13027663"/>
              <a:gd name="connsiteY10" fmla="*/ 1196 h 11321432"/>
              <a:gd name="connsiteX11" fmla="*/ 9500093 w 13027663"/>
              <a:gd name="connsiteY11" fmla="*/ 3652 h 11321432"/>
              <a:gd name="connsiteX12" fmla="*/ 9587137 w 13027663"/>
              <a:gd name="connsiteY12" fmla="*/ 1361 h 11321432"/>
              <a:gd name="connsiteX13" fmla="*/ 10022069 w 13027663"/>
              <a:gd name="connsiteY13" fmla="*/ 273142 h 11321432"/>
              <a:gd name="connsiteX14" fmla="*/ 12955769 w 13027663"/>
              <a:gd name="connsiteY14" fmla="*/ 5354460 h 11321432"/>
              <a:gd name="connsiteX15" fmla="*/ 13024885 w 13027663"/>
              <a:gd name="connsiteY15" fmla="*/ 5560006 h 11321432"/>
              <a:gd name="connsiteX16" fmla="*/ 13027363 w 13027663"/>
              <a:gd name="connsiteY16" fmla="*/ 5654132 h 11321432"/>
              <a:gd name="connsiteX17" fmla="*/ 13027663 w 13027663"/>
              <a:gd name="connsiteY17" fmla="*/ 5655918 h 11321432"/>
              <a:gd name="connsiteX18" fmla="*/ 13027537 w 13027663"/>
              <a:gd name="connsiteY18" fmla="*/ 5660717 h 11321432"/>
              <a:gd name="connsiteX19" fmla="*/ 13027663 w 13027663"/>
              <a:gd name="connsiteY19" fmla="*/ 5665516 h 11321432"/>
              <a:gd name="connsiteX20" fmla="*/ 13027363 w 13027663"/>
              <a:gd name="connsiteY20" fmla="*/ 5667302 h 11321432"/>
              <a:gd name="connsiteX21" fmla="*/ 13024885 w 13027663"/>
              <a:gd name="connsiteY21" fmla="*/ 5761428 h 11321432"/>
              <a:gd name="connsiteX22" fmla="*/ 12955769 w 13027663"/>
              <a:gd name="connsiteY22" fmla="*/ 5966974 h 11321432"/>
              <a:gd name="connsiteX23" fmla="*/ 10022069 w 13027663"/>
              <a:gd name="connsiteY23" fmla="*/ 11048291 h 11321432"/>
              <a:gd name="connsiteX24" fmla="*/ 9587137 w 13027663"/>
              <a:gd name="connsiteY24" fmla="*/ 11320072 h 11321432"/>
              <a:gd name="connsiteX25" fmla="*/ 9500095 w 13027663"/>
              <a:gd name="connsiteY25" fmla="*/ 11317782 h 11321432"/>
              <a:gd name="connsiteX26" fmla="*/ 9475731 w 13027663"/>
              <a:gd name="connsiteY26" fmla="*/ 11320238 h 11321432"/>
              <a:gd name="connsiteX27" fmla="*/ 3608331 w 13027663"/>
              <a:gd name="connsiteY27" fmla="*/ 11320238 h 11321432"/>
              <a:gd name="connsiteX28" fmla="*/ 3556237 w 13027663"/>
              <a:gd name="connsiteY28" fmla="*/ 11314986 h 11321432"/>
              <a:gd name="connsiteX29" fmla="*/ 3546035 w 13027663"/>
              <a:gd name="connsiteY29" fmla="*/ 11317295 h 11321432"/>
              <a:gd name="connsiteX30" fmla="*/ 3005595 w 13027663"/>
              <a:gd name="connsiteY30" fmla="*/ 11048291 h 11321432"/>
              <a:gd name="connsiteX31" fmla="*/ 71894 w 13027663"/>
              <a:gd name="connsiteY31" fmla="*/ 5966974 h 11321432"/>
              <a:gd name="connsiteX32" fmla="*/ 153 w 13027663"/>
              <a:gd name="connsiteY32" fmla="*/ 5735010 h 11321432"/>
              <a:gd name="connsiteX33" fmla="*/ 19 w 13027663"/>
              <a:gd name="connsiteY33" fmla="*/ 5665630 h 11321432"/>
            </a:gdLst>
            <a:ahLst/>
            <a:cxnLst/>
            <a:rect l="l" t="t" r="r" b="b"/>
            <a:pathLst>
              <a:path w="13027663" h="11321432">
                <a:moveTo>
                  <a:pt x="0" y="5665516"/>
                </a:moveTo>
                <a:lnTo>
                  <a:pt x="17" y="5664847"/>
                </a:lnTo>
                <a:lnTo>
                  <a:pt x="0" y="5655918"/>
                </a:lnTo>
                <a:lnTo>
                  <a:pt x="292" y="5654399"/>
                </a:lnTo>
                <a:lnTo>
                  <a:pt x="2777" y="5560006"/>
                </a:lnTo>
                <a:cubicBezTo>
                  <a:pt x="11513" y="5489608"/>
                  <a:pt x="34195" y="5419759"/>
                  <a:pt x="71894" y="5354460"/>
                </a:cubicBezTo>
                <a:lnTo>
                  <a:pt x="3005595" y="273141"/>
                </a:lnTo>
                <a:cubicBezTo>
                  <a:pt x="3118696" y="77244"/>
                  <a:pt x="3334840" y="-22070"/>
                  <a:pt x="3546035" y="4137"/>
                </a:cubicBezTo>
                <a:lnTo>
                  <a:pt x="3556238" y="6446"/>
                </a:lnTo>
                <a:lnTo>
                  <a:pt x="3608331" y="1195"/>
                </a:lnTo>
                <a:lnTo>
                  <a:pt x="9475731" y="1196"/>
                </a:lnTo>
                <a:lnTo>
                  <a:pt x="9500093" y="3652"/>
                </a:lnTo>
                <a:lnTo>
                  <a:pt x="9587137" y="1361"/>
                </a:lnTo>
                <a:cubicBezTo>
                  <a:pt x="9762009" y="13719"/>
                  <a:pt x="9927817" y="109895"/>
                  <a:pt x="10022069" y="273142"/>
                </a:cubicBezTo>
                <a:lnTo>
                  <a:pt x="12955769" y="5354460"/>
                </a:lnTo>
                <a:cubicBezTo>
                  <a:pt x="12993469" y="5419759"/>
                  <a:pt x="13016151" y="5489608"/>
                  <a:pt x="13024885" y="5560006"/>
                </a:cubicBezTo>
                <a:lnTo>
                  <a:pt x="13027363" y="5654132"/>
                </a:lnTo>
                <a:lnTo>
                  <a:pt x="13027663" y="5655918"/>
                </a:lnTo>
                <a:lnTo>
                  <a:pt x="13027537" y="5660717"/>
                </a:lnTo>
                <a:lnTo>
                  <a:pt x="13027663" y="5665516"/>
                </a:lnTo>
                <a:lnTo>
                  <a:pt x="13027363" y="5667302"/>
                </a:lnTo>
                <a:lnTo>
                  <a:pt x="13024885" y="5761428"/>
                </a:lnTo>
                <a:cubicBezTo>
                  <a:pt x="13016151" y="5831826"/>
                  <a:pt x="12993469" y="5901675"/>
                  <a:pt x="12955769" y="5966974"/>
                </a:cubicBezTo>
                <a:lnTo>
                  <a:pt x="10022069" y="11048291"/>
                </a:lnTo>
                <a:cubicBezTo>
                  <a:pt x="9927817" y="11211539"/>
                  <a:pt x="9762009" y="11307714"/>
                  <a:pt x="9587137" y="11320072"/>
                </a:cubicBezTo>
                <a:lnTo>
                  <a:pt x="9500095" y="11317782"/>
                </a:lnTo>
                <a:lnTo>
                  <a:pt x="9475731" y="11320238"/>
                </a:lnTo>
                <a:lnTo>
                  <a:pt x="3608331" y="11320238"/>
                </a:lnTo>
                <a:lnTo>
                  <a:pt x="3556237" y="11314986"/>
                </a:lnTo>
                <a:lnTo>
                  <a:pt x="3546035" y="11317295"/>
                </a:lnTo>
                <a:cubicBezTo>
                  <a:pt x="3334840" y="11343502"/>
                  <a:pt x="3118696" y="11244188"/>
                  <a:pt x="3005595" y="11048291"/>
                </a:cubicBezTo>
                <a:lnTo>
                  <a:pt x="71894" y="5966974"/>
                </a:lnTo>
                <a:cubicBezTo>
                  <a:pt x="29482" y="5893512"/>
                  <a:pt x="6077" y="5814293"/>
                  <a:pt x="153" y="5735010"/>
                </a:cubicBezTo>
                <a:lnTo>
                  <a:pt x="19" y="5665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254646" y="1854572"/>
            <a:ext cx="1152734" cy="1001761"/>
          </a:xfrm>
          <a:custGeom>
            <a:avLst/>
            <a:gdLst>
              <a:gd name="connsiteX0" fmla="*/ 0 w 13027663"/>
              <a:gd name="connsiteY0" fmla="*/ 5665516 h 11321432"/>
              <a:gd name="connsiteX1" fmla="*/ 17 w 13027663"/>
              <a:gd name="connsiteY1" fmla="*/ 5664847 h 11321432"/>
              <a:gd name="connsiteX2" fmla="*/ 0 w 13027663"/>
              <a:gd name="connsiteY2" fmla="*/ 5655918 h 11321432"/>
              <a:gd name="connsiteX3" fmla="*/ 292 w 13027663"/>
              <a:gd name="connsiteY3" fmla="*/ 5654399 h 11321432"/>
              <a:gd name="connsiteX4" fmla="*/ 2777 w 13027663"/>
              <a:gd name="connsiteY4" fmla="*/ 5560006 h 11321432"/>
              <a:gd name="connsiteX5" fmla="*/ 71894 w 13027663"/>
              <a:gd name="connsiteY5" fmla="*/ 5354460 h 11321432"/>
              <a:gd name="connsiteX6" fmla="*/ 3005595 w 13027663"/>
              <a:gd name="connsiteY6" fmla="*/ 273141 h 11321432"/>
              <a:gd name="connsiteX7" fmla="*/ 3546035 w 13027663"/>
              <a:gd name="connsiteY7" fmla="*/ 4137 h 11321432"/>
              <a:gd name="connsiteX8" fmla="*/ 3556238 w 13027663"/>
              <a:gd name="connsiteY8" fmla="*/ 6446 h 11321432"/>
              <a:gd name="connsiteX9" fmla="*/ 3608331 w 13027663"/>
              <a:gd name="connsiteY9" fmla="*/ 1195 h 11321432"/>
              <a:gd name="connsiteX10" fmla="*/ 9475731 w 13027663"/>
              <a:gd name="connsiteY10" fmla="*/ 1196 h 11321432"/>
              <a:gd name="connsiteX11" fmla="*/ 9500093 w 13027663"/>
              <a:gd name="connsiteY11" fmla="*/ 3652 h 11321432"/>
              <a:gd name="connsiteX12" fmla="*/ 9587137 w 13027663"/>
              <a:gd name="connsiteY12" fmla="*/ 1361 h 11321432"/>
              <a:gd name="connsiteX13" fmla="*/ 10022069 w 13027663"/>
              <a:gd name="connsiteY13" fmla="*/ 273142 h 11321432"/>
              <a:gd name="connsiteX14" fmla="*/ 12955769 w 13027663"/>
              <a:gd name="connsiteY14" fmla="*/ 5354460 h 11321432"/>
              <a:gd name="connsiteX15" fmla="*/ 13024885 w 13027663"/>
              <a:gd name="connsiteY15" fmla="*/ 5560006 h 11321432"/>
              <a:gd name="connsiteX16" fmla="*/ 13027363 w 13027663"/>
              <a:gd name="connsiteY16" fmla="*/ 5654132 h 11321432"/>
              <a:gd name="connsiteX17" fmla="*/ 13027663 w 13027663"/>
              <a:gd name="connsiteY17" fmla="*/ 5655918 h 11321432"/>
              <a:gd name="connsiteX18" fmla="*/ 13027537 w 13027663"/>
              <a:gd name="connsiteY18" fmla="*/ 5660717 h 11321432"/>
              <a:gd name="connsiteX19" fmla="*/ 13027663 w 13027663"/>
              <a:gd name="connsiteY19" fmla="*/ 5665516 h 11321432"/>
              <a:gd name="connsiteX20" fmla="*/ 13027363 w 13027663"/>
              <a:gd name="connsiteY20" fmla="*/ 5667302 h 11321432"/>
              <a:gd name="connsiteX21" fmla="*/ 13024885 w 13027663"/>
              <a:gd name="connsiteY21" fmla="*/ 5761428 h 11321432"/>
              <a:gd name="connsiteX22" fmla="*/ 12955769 w 13027663"/>
              <a:gd name="connsiteY22" fmla="*/ 5966974 h 11321432"/>
              <a:gd name="connsiteX23" fmla="*/ 10022069 w 13027663"/>
              <a:gd name="connsiteY23" fmla="*/ 11048291 h 11321432"/>
              <a:gd name="connsiteX24" fmla="*/ 9587137 w 13027663"/>
              <a:gd name="connsiteY24" fmla="*/ 11320072 h 11321432"/>
              <a:gd name="connsiteX25" fmla="*/ 9500095 w 13027663"/>
              <a:gd name="connsiteY25" fmla="*/ 11317782 h 11321432"/>
              <a:gd name="connsiteX26" fmla="*/ 9475731 w 13027663"/>
              <a:gd name="connsiteY26" fmla="*/ 11320238 h 11321432"/>
              <a:gd name="connsiteX27" fmla="*/ 3608331 w 13027663"/>
              <a:gd name="connsiteY27" fmla="*/ 11320238 h 11321432"/>
              <a:gd name="connsiteX28" fmla="*/ 3556237 w 13027663"/>
              <a:gd name="connsiteY28" fmla="*/ 11314986 h 11321432"/>
              <a:gd name="connsiteX29" fmla="*/ 3546035 w 13027663"/>
              <a:gd name="connsiteY29" fmla="*/ 11317295 h 11321432"/>
              <a:gd name="connsiteX30" fmla="*/ 3005595 w 13027663"/>
              <a:gd name="connsiteY30" fmla="*/ 11048291 h 11321432"/>
              <a:gd name="connsiteX31" fmla="*/ 71894 w 13027663"/>
              <a:gd name="connsiteY31" fmla="*/ 5966974 h 11321432"/>
              <a:gd name="connsiteX32" fmla="*/ 153 w 13027663"/>
              <a:gd name="connsiteY32" fmla="*/ 5735010 h 11321432"/>
              <a:gd name="connsiteX33" fmla="*/ 19 w 13027663"/>
              <a:gd name="connsiteY33" fmla="*/ 5665630 h 11321432"/>
            </a:gdLst>
            <a:ahLst/>
            <a:cxnLst/>
            <a:rect l="l" t="t" r="r" b="b"/>
            <a:pathLst>
              <a:path w="13027663" h="11321432">
                <a:moveTo>
                  <a:pt x="0" y="5665516"/>
                </a:moveTo>
                <a:lnTo>
                  <a:pt x="17" y="5664847"/>
                </a:lnTo>
                <a:lnTo>
                  <a:pt x="0" y="5655918"/>
                </a:lnTo>
                <a:lnTo>
                  <a:pt x="292" y="5654399"/>
                </a:lnTo>
                <a:lnTo>
                  <a:pt x="2777" y="5560006"/>
                </a:lnTo>
                <a:cubicBezTo>
                  <a:pt x="11513" y="5489608"/>
                  <a:pt x="34195" y="5419759"/>
                  <a:pt x="71894" y="5354460"/>
                </a:cubicBezTo>
                <a:lnTo>
                  <a:pt x="3005595" y="273141"/>
                </a:lnTo>
                <a:cubicBezTo>
                  <a:pt x="3118696" y="77244"/>
                  <a:pt x="3334840" y="-22070"/>
                  <a:pt x="3546035" y="4137"/>
                </a:cubicBezTo>
                <a:lnTo>
                  <a:pt x="3556238" y="6446"/>
                </a:lnTo>
                <a:lnTo>
                  <a:pt x="3608331" y="1195"/>
                </a:lnTo>
                <a:lnTo>
                  <a:pt x="9475731" y="1196"/>
                </a:lnTo>
                <a:lnTo>
                  <a:pt x="9500093" y="3652"/>
                </a:lnTo>
                <a:lnTo>
                  <a:pt x="9587137" y="1361"/>
                </a:lnTo>
                <a:cubicBezTo>
                  <a:pt x="9762009" y="13719"/>
                  <a:pt x="9927817" y="109895"/>
                  <a:pt x="10022069" y="273142"/>
                </a:cubicBezTo>
                <a:lnTo>
                  <a:pt x="12955769" y="5354460"/>
                </a:lnTo>
                <a:cubicBezTo>
                  <a:pt x="12993469" y="5419759"/>
                  <a:pt x="13016151" y="5489608"/>
                  <a:pt x="13024885" y="5560006"/>
                </a:cubicBezTo>
                <a:lnTo>
                  <a:pt x="13027363" y="5654132"/>
                </a:lnTo>
                <a:lnTo>
                  <a:pt x="13027663" y="5655918"/>
                </a:lnTo>
                <a:lnTo>
                  <a:pt x="13027537" y="5660717"/>
                </a:lnTo>
                <a:lnTo>
                  <a:pt x="13027663" y="5665516"/>
                </a:lnTo>
                <a:lnTo>
                  <a:pt x="13027363" y="5667302"/>
                </a:lnTo>
                <a:lnTo>
                  <a:pt x="13024885" y="5761428"/>
                </a:lnTo>
                <a:cubicBezTo>
                  <a:pt x="13016151" y="5831826"/>
                  <a:pt x="12993469" y="5901675"/>
                  <a:pt x="12955769" y="5966974"/>
                </a:cubicBezTo>
                <a:lnTo>
                  <a:pt x="10022069" y="11048291"/>
                </a:lnTo>
                <a:cubicBezTo>
                  <a:pt x="9927817" y="11211539"/>
                  <a:pt x="9762009" y="11307714"/>
                  <a:pt x="9587137" y="11320072"/>
                </a:cubicBezTo>
                <a:lnTo>
                  <a:pt x="9500095" y="11317782"/>
                </a:lnTo>
                <a:lnTo>
                  <a:pt x="9475731" y="11320238"/>
                </a:lnTo>
                <a:lnTo>
                  <a:pt x="3608331" y="11320238"/>
                </a:lnTo>
                <a:lnTo>
                  <a:pt x="3556237" y="11314986"/>
                </a:lnTo>
                <a:lnTo>
                  <a:pt x="3546035" y="11317295"/>
                </a:lnTo>
                <a:cubicBezTo>
                  <a:pt x="3334840" y="11343502"/>
                  <a:pt x="3118696" y="11244188"/>
                  <a:pt x="3005595" y="11048291"/>
                </a:cubicBezTo>
                <a:lnTo>
                  <a:pt x="71894" y="5966974"/>
                </a:lnTo>
                <a:cubicBezTo>
                  <a:pt x="29482" y="5893512"/>
                  <a:pt x="6077" y="5814293"/>
                  <a:pt x="153" y="5735010"/>
                </a:cubicBezTo>
                <a:lnTo>
                  <a:pt x="19" y="5665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98808" y="1986121"/>
            <a:ext cx="1167997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47015" y="1986120"/>
            <a:ext cx="1167997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75339" y="2949670"/>
            <a:ext cx="4814935" cy="31844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采用HTML、CSS、JavaScript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、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Bootstrap框架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及</a:t>
            </a:r>
            <a:r>
              <a:rPr lang="en-US" altLang="zh-CN" sz="1800" dirty="0" err="1">
                <a:effectLst/>
                <a:latin typeface="宋体-简"/>
                <a:ea typeface="宋体-简"/>
                <a:cs typeface="宋体-简"/>
              </a:rPr>
              <a:t>nextjs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框架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构建用户界面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423546" y="2949669"/>
            <a:ext cx="4814935" cy="31844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利用现代前端技术提升用户体验和界面响应速度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负责与用户交互，展示页面内容。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实现前端页面，确保页面美观易用。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通过前后端分离的方式与后端进行数据交互。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82600" y="906021"/>
            <a:ext cx="5662304" cy="65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前端技术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技术架构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5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3708675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4889" y="2307600"/>
            <a:ext cx="5040000" cy="270000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6765" y="2585047"/>
            <a:ext cx="613058" cy="72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98546" y="2256800"/>
            <a:ext cx="252000" cy="252000"/>
          </a:xfrm>
          <a:custGeom>
            <a:avLst/>
            <a:gdLst>
              <a:gd name="connsiteX0" fmla="*/ 0 w 1152000"/>
              <a:gd name="connsiteY0" fmla="*/ 0 h 1152001"/>
              <a:gd name="connsiteX1" fmla="*/ 1152000 w 1152000"/>
              <a:gd name="connsiteY1" fmla="*/ 0 h 1152001"/>
              <a:gd name="connsiteX2" fmla="*/ 1152000 w 1152000"/>
              <a:gd name="connsiteY2" fmla="*/ 1 h 1152001"/>
              <a:gd name="connsiteX3" fmla="*/ 1152000 w 1152000"/>
              <a:gd name="connsiteY3" fmla="*/ 504000 h 1152001"/>
              <a:gd name="connsiteX4" fmla="*/ 1152000 w 1152000"/>
              <a:gd name="connsiteY4" fmla="*/ 1152001 h 1152001"/>
              <a:gd name="connsiteX5" fmla="*/ 648000 w 1152000"/>
              <a:gd name="connsiteY5" fmla="*/ 1152001 h 1152001"/>
              <a:gd name="connsiteX6" fmla="*/ 648000 w 1152000"/>
              <a:gd name="connsiteY6" fmla="*/ 504000 h 1152001"/>
              <a:gd name="connsiteX7" fmla="*/ 0 w 1152000"/>
              <a:gd name="connsiteY7" fmla="*/ 504000 h 1152001"/>
            </a:gdLst>
            <a:ahLst/>
            <a:cxnLst/>
            <a:rect l="l" t="t" r="r" b="b"/>
            <a:pathLst>
              <a:path w="1152000" h="1152001">
                <a:moveTo>
                  <a:pt x="0" y="0"/>
                </a:moveTo>
                <a:lnTo>
                  <a:pt x="1152000" y="0"/>
                </a:lnTo>
                <a:lnTo>
                  <a:pt x="1152000" y="1"/>
                </a:lnTo>
                <a:lnTo>
                  <a:pt x="1152000" y="504000"/>
                </a:lnTo>
                <a:lnTo>
                  <a:pt x="1152000" y="1152001"/>
                </a:lnTo>
                <a:lnTo>
                  <a:pt x="648000" y="1152001"/>
                </a:lnTo>
                <a:lnTo>
                  <a:pt x="648000" y="504000"/>
                </a:lnTo>
                <a:lnTo>
                  <a:pt x="0" y="50400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254000" dist="127000" dir="8100000" algn="tr" rotWithShape="0">
              <a:schemeClr val="tx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9896" y="3262668"/>
            <a:ext cx="396000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系统需处理高并发请求，保障秒杀活动的稳定进行。
通过技术手段确保系统在高流量下的响应能力和稳定性。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19896" y="2475968"/>
            <a:ext cx="39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高并发处理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28753" y="2312764"/>
            <a:ext cx="5040000" cy="270000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70631" y="2590211"/>
            <a:ext cx="613058" cy="72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72410" y="2251636"/>
            <a:ext cx="252000" cy="252000"/>
          </a:xfrm>
          <a:custGeom>
            <a:avLst/>
            <a:gdLst>
              <a:gd name="connsiteX0" fmla="*/ 0 w 1152000"/>
              <a:gd name="connsiteY0" fmla="*/ 0 h 1152001"/>
              <a:gd name="connsiteX1" fmla="*/ 1152000 w 1152000"/>
              <a:gd name="connsiteY1" fmla="*/ 0 h 1152001"/>
              <a:gd name="connsiteX2" fmla="*/ 1152000 w 1152000"/>
              <a:gd name="connsiteY2" fmla="*/ 1 h 1152001"/>
              <a:gd name="connsiteX3" fmla="*/ 1152000 w 1152000"/>
              <a:gd name="connsiteY3" fmla="*/ 504000 h 1152001"/>
              <a:gd name="connsiteX4" fmla="*/ 1152000 w 1152000"/>
              <a:gd name="connsiteY4" fmla="*/ 1152001 h 1152001"/>
              <a:gd name="connsiteX5" fmla="*/ 648000 w 1152000"/>
              <a:gd name="connsiteY5" fmla="*/ 1152001 h 1152001"/>
              <a:gd name="connsiteX6" fmla="*/ 648000 w 1152000"/>
              <a:gd name="connsiteY6" fmla="*/ 504000 h 1152001"/>
              <a:gd name="connsiteX7" fmla="*/ 0 w 1152000"/>
              <a:gd name="connsiteY7" fmla="*/ 504000 h 1152001"/>
            </a:gdLst>
            <a:ahLst/>
            <a:cxnLst/>
            <a:rect l="l" t="t" r="r" b="b"/>
            <a:pathLst>
              <a:path w="1152000" h="1152001">
                <a:moveTo>
                  <a:pt x="0" y="0"/>
                </a:moveTo>
                <a:lnTo>
                  <a:pt x="1152000" y="0"/>
                </a:lnTo>
                <a:lnTo>
                  <a:pt x="1152000" y="1"/>
                </a:lnTo>
                <a:lnTo>
                  <a:pt x="1152000" y="504000"/>
                </a:lnTo>
                <a:lnTo>
                  <a:pt x="1152000" y="1152001"/>
                </a:lnTo>
                <a:lnTo>
                  <a:pt x="648000" y="1152001"/>
                </a:lnTo>
                <a:lnTo>
                  <a:pt x="648000" y="504000"/>
                </a:lnTo>
                <a:lnTo>
                  <a:pt x="0" y="50400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254000" dist="127000" dir="8100000" algn="tr" rotWithShape="0">
              <a:schemeClr val="tx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93760" y="3262668"/>
            <a:ext cx="396000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在高并发环境下，保持数据的一致性和完整性是技术挑战之一。
采用数据库事务管理和数据校验机制确保数据准确性。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93760" y="2475968"/>
            <a:ext cx="39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数据一致性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技术挑战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7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428195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70154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63396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99823" y="3093113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442986" y="320828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23665" y="3642792"/>
            <a:ext cx="2597978" cy="193921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使用Ngin</a:t>
            </a:r>
            <a:r>
              <a:rPr kumimoji="1" lang="en-US" altLang="zh-CN" sz="1400" dirty="0" err="1">
                <a:ln w="12700">
                  <a:noFill/>
                </a:ln>
                <a:latin typeface="HP Simplified Hans" panose="020B0500000000000000" pitchFamily="34" charset="-122"/>
                <a:ea typeface="HP Simplified Hans" panose="020B0500000000000000" pitchFamily="34" charset="-122"/>
                <a:cs typeface="Source Han Sans"/>
              </a:rPr>
              <a:t>x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等负载均衡器合理分配请求，提升系统处理能力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通过负载均衡技术分散请求压力，保障系统稳定运行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2372900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870264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67065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33007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26249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26000" y="2102334"/>
            <a:ext cx="2550087" cy="860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数据库优化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54304" y="3093113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5997467" y="320828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45398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410923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07722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95862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289103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69300" y="2102334"/>
            <a:ext cx="2569640" cy="860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缓存机制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73620" y="3642793"/>
            <a:ext cx="2549484" cy="19356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利用Redis缓存热点数据，减少数据库访问压力，提升系统响应速度。
缓存机制有效减轻数据库负担，提高系统性能。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9580758" y="3185259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512888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978412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0475213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231900" y="2102334"/>
            <a:ext cx="2594033" cy="8665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负载均衡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808566" y="3642792"/>
            <a:ext cx="2553882" cy="193921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采用索引和事务管理等策略优化数据库性能，提高数据处理效率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数据库优化确保数据快速读写，满足高并发需求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9437595" y="3070082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9580759" y="318525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技术解决方案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4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35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  <p:extLst>
      <p:ext uri="{BB962C8B-B14F-4D97-AF65-F5344CB8AC3E}">
        <p14:creationId xmlns:p14="http://schemas.microsoft.com/office/powerpoint/2010/main" val="1234845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6C091"/>
      </a:accent1>
      <a:accent2>
        <a:srgbClr val="008195"/>
      </a:accent2>
      <a:accent3>
        <a:srgbClr val="BF9000"/>
      </a:accent3>
      <a:accent4>
        <a:srgbClr val="F1800F"/>
      </a:accent4>
      <a:accent5>
        <a:srgbClr val="535353"/>
      </a:accent5>
      <a:accent6>
        <a:srgbClr val="404040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1065</Words>
  <Application>Microsoft Office PowerPoint</Application>
  <PresentationFormat>宽屏</PresentationFormat>
  <Paragraphs>290</Paragraphs>
  <Slides>50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66" baseType="lpstr">
      <vt:lpstr>宋体-简</vt:lpstr>
      <vt:lpstr>黑体</vt:lpstr>
      <vt:lpstr>宋体</vt:lpstr>
      <vt:lpstr>HP Simplified Jpan</vt:lpstr>
      <vt:lpstr>HP Simplified Hans</vt:lpstr>
      <vt:lpstr>等线</vt:lpstr>
      <vt:lpstr>OPPOSans B</vt:lpstr>
      <vt:lpstr>Arial</vt:lpstr>
      <vt:lpstr>OPPOSans R</vt:lpstr>
      <vt:lpstr>Times New Roman</vt:lpstr>
      <vt:lpstr>OPPOSans H</vt:lpstr>
      <vt:lpstr>Helvetica</vt:lpstr>
      <vt:lpstr>Source Han Sans CN Bold</vt:lpstr>
      <vt:lpstr>Source Han Sans</vt:lpstr>
      <vt:lpstr>OPPOSans 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 l</cp:lastModifiedBy>
  <cp:revision>27</cp:revision>
  <dcterms:modified xsi:type="dcterms:W3CDTF">2025-01-03T07:39:36Z</dcterms:modified>
</cp:coreProperties>
</file>